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0691813" cy="7559675"/>
  <p:notesSz cx="7099300" cy="102346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SimSun"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SimSun"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SimSun"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SimSun"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SimSun" charset="-122"/>
        <a:cs typeface="+mn-cs"/>
      </a:defRPr>
    </a:lvl5pPr>
    <a:lvl6pPr marL="2286000" algn="l" defTabSz="914400" rtl="0" eaLnBrk="1" latinLnBrk="0" hangingPunct="1">
      <a:defRPr kern="1200">
        <a:solidFill>
          <a:schemeClr val="bg1"/>
        </a:solidFill>
        <a:latin typeface="Arial" charset="0"/>
        <a:ea typeface="SimSun" charset="-122"/>
        <a:cs typeface="+mn-cs"/>
      </a:defRPr>
    </a:lvl6pPr>
    <a:lvl7pPr marL="2743200" algn="l" defTabSz="914400" rtl="0" eaLnBrk="1" latinLnBrk="0" hangingPunct="1">
      <a:defRPr kern="1200">
        <a:solidFill>
          <a:schemeClr val="bg1"/>
        </a:solidFill>
        <a:latin typeface="Arial" charset="0"/>
        <a:ea typeface="SimSun" charset="-122"/>
        <a:cs typeface="+mn-cs"/>
      </a:defRPr>
    </a:lvl7pPr>
    <a:lvl8pPr marL="3200400" algn="l" defTabSz="914400" rtl="0" eaLnBrk="1" latinLnBrk="0" hangingPunct="1">
      <a:defRPr kern="1200">
        <a:solidFill>
          <a:schemeClr val="bg1"/>
        </a:solidFill>
        <a:latin typeface="Arial" charset="0"/>
        <a:ea typeface="SimSun" charset="-122"/>
        <a:cs typeface="+mn-cs"/>
      </a:defRPr>
    </a:lvl8pPr>
    <a:lvl9pPr marL="3657600" algn="l" defTabSz="914400" rtl="0" eaLnBrk="1" latinLnBrk="0" hangingPunct="1">
      <a:defRPr kern="1200">
        <a:solidFill>
          <a:schemeClr val="bg1"/>
        </a:solidFill>
        <a:latin typeface="Arial" charset="0"/>
        <a:ea typeface="SimSun"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6" d="100"/>
          <a:sy n="56" d="100"/>
        </p:scale>
        <p:origin x="-1212" y="-5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AutoShape 1"/>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anchor="ctr"/>
          <a:lstStyle/>
          <a:p>
            <a:endParaRPr lang="pt-PT" altLang="pt-PT"/>
          </a:p>
        </p:txBody>
      </p:sp>
      <p:sp>
        <p:nvSpPr>
          <p:cNvPr id="45059" name="AutoShape 2"/>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anchor="ctr"/>
          <a:lstStyle/>
          <a:p>
            <a:endParaRPr lang="pt-PT" altLang="pt-PT"/>
          </a:p>
        </p:txBody>
      </p:sp>
      <p:sp>
        <p:nvSpPr>
          <p:cNvPr id="45060" name="AutoShape 3"/>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anchor="ctr"/>
          <a:lstStyle/>
          <a:p>
            <a:endParaRPr lang="pt-PT" altLang="pt-PT"/>
          </a:p>
        </p:txBody>
      </p:sp>
      <p:sp>
        <p:nvSpPr>
          <p:cNvPr id="45061" name="Rectangle 4"/>
          <p:cNvSpPr>
            <a:spLocks noGrp="1" noRot="1" noChangeAspect="1" noChangeArrowheads="1"/>
          </p:cNvSpPr>
          <p:nvPr>
            <p:ph type="sldImg"/>
          </p:nvPr>
        </p:nvSpPr>
        <p:spPr bwMode="auto">
          <a:xfrm>
            <a:off x="838200" y="777875"/>
            <a:ext cx="5416550" cy="3830638"/>
          </a:xfrm>
          <a:prstGeom prst="rect">
            <a:avLst/>
          </a:prstGeom>
          <a:noFill/>
          <a:ln w="9525">
            <a:noFill/>
            <a:round/>
            <a:headEnd/>
            <a:tailEnd/>
          </a:ln>
          <a:effectLst/>
        </p:spPr>
      </p:sp>
      <p:sp>
        <p:nvSpPr>
          <p:cNvPr id="2053" name="Rectangle 5"/>
          <p:cNvSpPr>
            <a:spLocks noGrp="1" noChangeArrowheads="1"/>
          </p:cNvSpPr>
          <p:nvPr>
            <p:ph type="body"/>
          </p:nvPr>
        </p:nvSpPr>
        <p:spPr bwMode="auto">
          <a:xfrm>
            <a:off x="709613" y="4860925"/>
            <a:ext cx="5673725" cy="46005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pt-PT" altLang="pt-PT" noProof="0" smtClean="0"/>
          </a:p>
        </p:txBody>
      </p:sp>
      <p:sp>
        <p:nvSpPr>
          <p:cNvPr id="45063" name="Text Box 6"/>
          <p:cNvSpPr txBox="1">
            <a:spLocks noChangeArrowheads="1"/>
          </p:cNvSpPr>
          <p:nvPr/>
        </p:nvSpPr>
        <p:spPr bwMode="auto">
          <a:xfrm>
            <a:off x="0" y="0"/>
            <a:ext cx="3076575" cy="508000"/>
          </a:xfrm>
          <a:prstGeom prst="rect">
            <a:avLst/>
          </a:prstGeom>
          <a:noFill/>
          <a:ln w="9525">
            <a:noFill/>
            <a:round/>
            <a:headEnd/>
            <a:tailEnd/>
          </a:ln>
          <a:effectLst/>
        </p:spPr>
        <p:txBody>
          <a:bodyPr wrap="none" anchor="ctr"/>
          <a:lstStyle/>
          <a:p>
            <a:endParaRPr lang="pt-PT" altLang="pt-PT"/>
          </a:p>
        </p:txBody>
      </p:sp>
      <p:sp>
        <p:nvSpPr>
          <p:cNvPr id="45064" name="Text Box 7"/>
          <p:cNvSpPr txBox="1">
            <a:spLocks noChangeArrowheads="1"/>
          </p:cNvSpPr>
          <p:nvPr/>
        </p:nvSpPr>
        <p:spPr bwMode="auto">
          <a:xfrm>
            <a:off x="4017963" y="0"/>
            <a:ext cx="3076575" cy="508000"/>
          </a:xfrm>
          <a:prstGeom prst="rect">
            <a:avLst/>
          </a:prstGeom>
          <a:noFill/>
          <a:ln w="9525">
            <a:noFill/>
            <a:round/>
            <a:headEnd/>
            <a:tailEnd/>
          </a:ln>
          <a:effectLst/>
        </p:spPr>
        <p:txBody>
          <a:bodyPr wrap="none" anchor="ctr"/>
          <a:lstStyle/>
          <a:p>
            <a:endParaRPr lang="pt-PT" altLang="pt-PT"/>
          </a:p>
        </p:txBody>
      </p:sp>
      <p:sp>
        <p:nvSpPr>
          <p:cNvPr id="45065" name="Text Box 8"/>
          <p:cNvSpPr txBox="1">
            <a:spLocks noChangeArrowheads="1"/>
          </p:cNvSpPr>
          <p:nvPr/>
        </p:nvSpPr>
        <p:spPr bwMode="auto">
          <a:xfrm>
            <a:off x="0" y="9721850"/>
            <a:ext cx="3076575" cy="508000"/>
          </a:xfrm>
          <a:prstGeom prst="rect">
            <a:avLst/>
          </a:prstGeom>
          <a:noFill/>
          <a:ln w="9525">
            <a:noFill/>
            <a:round/>
            <a:headEnd/>
            <a:tailEnd/>
          </a:ln>
          <a:effectLst/>
        </p:spPr>
        <p:txBody>
          <a:bodyPr wrap="none" anchor="ctr"/>
          <a:lstStyle/>
          <a:p>
            <a:endParaRPr lang="pt-PT" altLang="pt-PT"/>
          </a:p>
        </p:txBody>
      </p:sp>
      <p:sp>
        <p:nvSpPr>
          <p:cNvPr id="2057" name="Rectangle 9"/>
          <p:cNvSpPr>
            <a:spLocks noGrp="1" noChangeArrowheads="1"/>
          </p:cNvSpPr>
          <p:nvPr>
            <p:ph type="sldNum"/>
          </p:nvPr>
        </p:nvSpPr>
        <p:spPr bwMode="auto">
          <a:xfrm>
            <a:off x="4017963" y="9721850"/>
            <a:ext cx="3074987" cy="506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latin typeface="Times New Roman" pitchFamily="16" charset="0"/>
                <a:cs typeface="Arial Unicode MS" charset="0"/>
              </a:defRPr>
            </a:lvl1pPr>
          </a:lstStyle>
          <a:p>
            <a:pPr>
              <a:defRPr/>
            </a:pPr>
            <a:fld id="{966738AA-CD41-4A33-809C-62F1E4F9B80F}" type="slidenum">
              <a:rPr lang="pt-PT" altLang="pt-PT"/>
              <a:pPr>
                <a:defRPr/>
              </a:pPr>
              <a:t>‹Nº›</a:t>
            </a:fld>
            <a:endParaRPr lang="pt-PT" altLang="pt-PT"/>
          </a:p>
        </p:txBody>
      </p:sp>
    </p:spTree>
    <p:extLst>
      <p:ext uri="{BB962C8B-B14F-4D97-AF65-F5344CB8AC3E}">
        <p14:creationId xmlns:p14="http://schemas.microsoft.com/office/powerpoint/2010/main" xmlns="" val="590125712"/>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9"/>
          <p:cNvSpPr>
            <a:spLocks noGrp="1" noChangeArrowheads="1"/>
          </p:cNvSpPr>
          <p:nvPr>
            <p:ph type="sldNum" sz="quarter"/>
          </p:nvPr>
        </p:nvSpPr>
        <p:spPr>
          <a:noFill/>
          <a:ln>
            <a:round/>
            <a:headEnd/>
            <a:tailEnd/>
          </a:ln>
        </p:spPr>
        <p:txBody>
          <a:bodyPr/>
          <a:lstStyle/>
          <a:p>
            <a:fld id="{23A8F102-C162-4590-AB32-52EB19C68FE8}" type="slidenum">
              <a:rPr lang="pt-PT" altLang="pt-PT" smtClean="0"/>
              <a:pPr/>
              <a:t>1</a:t>
            </a:fld>
            <a:endParaRPr lang="pt-PT" altLang="pt-PT" smtClean="0"/>
          </a:p>
        </p:txBody>
      </p:sp>
      <p:sp>
        <p:nvSpPr>
          <p:cNvPr id="46083" name="Rectangle 1"/>
          <p:cNvSpPr>
            <a:spLocks noGrp="1" noRot="1" noChangeAspect="1" noChangeArrowheads="1" noTextEdit="1"/>
          </p:cNvSpPr>
          <p:nvPr>
            <p:ph type="sldImg"/>
          </p:nvPr>
        </p:nvSpPr>
        <p:spPr>
          <a:xfrm>
            <a:off x="838200" y="777875"/>
            <a:ext cx="5418138" cy="3832225"/>
          </a:xfrm>
          <a:solidFill>
            <a:srgbClr val="FFFFFF"/>
          </a:solidFill>
          <a:ln>
            <a:solidFill>
              <a:srgbClr val="000000"/>
            </a:solidFill>
            <a:miter lim="800000"/>
          </a:ln>
        </p:spPr>
      </p:sp>
      <p:sp>
        <p:nvSpPr>
          <p:cNvPr id="46084" name="Rectangle 2"/>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4180908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9"/>
          <p:cNvSpPr>
            <a:spLocks noGrp="1" noChangeArrowheads="1"/>
          </p:cNvSpPr>
          <p:nvPr>
            <p:ph type="sldNum" sz="quarter"/>
          </p:nvPr>
        </p:nvSpPr>
        <p:spPr>
          <a:noFill/>
          <a:ln>
            <a:round/>
            <a:headEnd/>
            <a:tailEnd/>
          </a:ln>
        </p:spPr>
        <p:txBody>
          <a:bodyPr/>
          <a:lstStyle/>
          <a:p>
            <a:fld id="{80739CEB-8FC8-4DA9-8F35-67F38C66CCC5}" type="slidenum">
              <a:rPr lang="pt-PT" altLang="pt-PT" smtClean="0"/>
              <a:pPr/>
              <a:t>10</a:t>
            </a:fld>
            <a:endParaRPr lang="pt-PT" altLang="pt-PT" smtClean="0"/>
          </a:p>
        </p:txBody>
      </p:sp>
      <p:sp>
        <p:nvSpPr>
          <p:cNvPr id="55299"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6454820-F675-40F3-B320-5D06ECB28DA5}"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a:t>
            </a:fld>
            <a:endParaRPr lang="pt-PT" altLang="pt-PT" sz="1300">
              <a:solidFill>
                <a:srgbClr val="000000"/>
              </a:solidFill>
              <a:latin typeface="Times New Roman" pitchFamily="16" charset="0"/>
              <a:cs typeface="Arial Unicode MS" charset="0"/>
            </a:endParaRPr>
          </a:p>
        </p:txBody>
      </p:sp>
      <p:sp>
        <p:nvSpPr>
          <p:cNvPr id="55300"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55301"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574651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9"/>
          <p:cNvSpPr>
            <a:spLocks noGrp="1" noChangeArrowheads="1"/>
          </p:cNvSpPr>
          <p:nvPr>
            <p:ph type="sldNum" sz="quarter"/>
          </p:nvPr>
        </p:nvSpPr>
        <p:spPr>
          <a:noFill/>
          <a:ln>
            <a:round/>
            <a:headEnd/>
            <a:tailEnd/>
          </a:ln>
        </p:spPr>
        <p:txBody>
          <a:bodyPr/>
          <a:lstStyle/>
          <a:p>
            <a:fld id="{FFEDD941-2806-4144-9D27-0A275D658B07}" type="slidenum">
              <a:rPr lang="pt-PT" altLang="pt-PT" smtClean="0"/>
              <a:pPr/>
              <a:t>11</a:t>
            </a:fld>
            <a:endParaRPr lang="pt-PT" altLang="pt-PT" smtClean="0"/>
          </a:p>
        </p:txBody>
      </p:sp>
      <p:sp>
        <p:nvSpPr>
          <p:cNvPr id="56323"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B850B46-A1C1-41DC-9D2A-EAC4952071B5}"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a:t>
            </a:fld>
            <a:endParaRPr lang="pt-PT" altLang="pt-PT" sz="1300">
              <a:solidFill>
                <a:srgbClr val="000000"/>
              </a:solidFill>
              <a:latin typeface="Times New Roman" pitchFamily="16" charset="0"/>
              <a:cs typeface="Arial Unicode MS" charset="0"/>
            </a:endParaRPr>
          </a:p>
        </p:txBody>
      </p:sp>
      <p:sp>
        <p:nvSpPr>
          <p:cNvPr id="56324"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56325"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3986528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9"/>
          <p:cNvSpPr>
            <a:spLocks noGrp="1" noChangeArrowheads="1"/>
          </p:cNvSpPr>
          <p:nvPr>
            <p:ph type="sldNum" sz="quarter"/>
          </p:nvPr>
        </p:nvSpPr>
        <p:spPr>
          <a:noFill/>
          <a:ln>
            <a:round/>
            <a:headEnd/>
            <a:tailEnd/>
          </a:ln>
        </p:spPr>
        <p:txBody>
          <a:bodyPr/>
          <a:lstStyle/>
          <a:p>
            <a:fld id="{9A77D829-F401-4B10-A923-F06CA4132A46}" type="slidenum">
              <a:rPr lang="pt-PT" altLang="pt-PT" smtClean="0"/>
              <a:pPr/>
              <a:t>12</a:t>
            </a:fld>
            <a:endParaRPr lang="pt-PT" altLang="pt-PT" smtClean="0"/>
          </a:p>
        </p:txBody>
      </p:sp>
      <p:sp>
        <p:nvSpPr>
          <p:cNvPr id="57347"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2789CC4-1A34-4D07-96A6-F6304ECC2A7F}"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a:t>
            </a:fld>
            <a:endParaRPr lang="pt-PT" altLang="pt-PT" sz="1300">
              <a:solidFill>
                <a:srgbClr val="000000"/>
              </a:solidFill>
              <a:latin typeface="Times New Roman" pitchFamily="16" charset="0"/>
              <a:cs typeface="Arial Unicode MS" charset="0"/>
            </a:endParaRPr>
          </a:p>
        </p:txBody>
      </p:sp>
      <p:sp>
        <p:nvSpPr>
          <p:cNvPr id="57348"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57349"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1144735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9"/>
          <p:cNvSpPr>
            <a:spLocks noGrp="1" noChangeArrowheads="1"/>
          </p:cNvSpPr>
          <p:nvPr>
            <p:ph type="sldNum" sz="quarter"/>
          </p:nvPr>
        </p:nvSpPr>
        <p:spPr>
          <a:noFill/>
          <a:ln>
            <a:round/>
            <a:headEnd/>
            <a:tailEnd/>
          </a:ln>
        </p:spPr>
        <p:txBody>
          <a:bodyPr/>
          <a:lstStyle/>
          <a:p>
            <a:fld id="{0E44E857-C63C-4792-B0BE-06A1EB751F13}" type="slidenum">
              <a:rPr lang="pt-PT" altLang="pt-PT" smtClean="0"/>
              <a:pPr/>
              <a:t>13</a:t>
            </a:fld>
            <a:endParaRPr lang="pt-PT" altLang="pt-PT" smtClean="0"/>
          </a:p>
        </p:txBody>
      </p:sp>
      <p:sp>
        <p:nvSpPr>
          <p:cNvPr id="58371"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37E8C1E-DC54-47DA-B681-66604E6979F2}"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a:t>
            </a:fld>
            <a:endParaRPr lang="pt-PT" altLang="pt-PT" sz="1300">
              <a:solidFill>
                <a:srgbClr val="000000"/>
              </a:solidFill>
              <a:latin typeface="Times New Roman" pitchFamily="16" charset="0"/>
              <a:cs typeface="Arial Unicode MS" charset="0"/>
            </a:endParaRPr>
          </a:p>
        </p:txBody>
      </p:sp>
      <p:sp>
        <p:nvSpPr>
          <p:cNvPr id="58372"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58373"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1222490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9"/>
          <p:cNvSpPr>
            <a:spLocks noGrp="1" noChangeArrowheads="1"/>
          </p:cNvSpPr>
          <p:nvPr>
            <p:ph type="sldNum" sz="quarter"/>
          </p:nvPr>
        </p:nvSpPr>
        <p:spPr>
          <a:noFill/>
          <a:ln>
            <a:round/>
            <a:headEnd/>
            <a:tailEnd/>
          </a:ln>
        </p:spPr>
        <p:txBody>
          <a:bodyPr/>
          <a:lstStyle/>
          <a:p>
            <a:fld id="{5B16D68D-924B-494A-8914-1F917BC1ADDA}" type="slidenum">
              <a:rPr lang="pt-PT" altLang="pt-PT" smtClean="0"/>
              <a:pPr/>
              <a:t>14</a:t>
            </a:fld>
            <a:endParaRPr lang="pt-PT" altLang="pt-PT" smtClean="0"/>
          </a:p>
        </p:txBody>
      </p:sp>
      <p:sp>
        <p:nvSpPr>
          <p:cNvPr id="59395"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9338B0F-E386-48DC-93FC-061B6D984135}"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14</a:t>
            </a:fld>
            <a:endParaRPr lang="pt-PT" altLang="pt-PT" sz="1300">
              <a:solidFill>
                <a:srgbClr val="000000"/>
              </a:solidFill>
              <a:latin typeface="Times New Roman" pitchFamily="16" charset="0"/>
              <a:cs typeface="Arial Unicode MS" charset="0"/>
            </a:endParaRPr>
          </a:p>
        </p:txBody>
      </p:sp>
      <p:sp>
        <p:nvSpPr>
          <p:cNvPr id="59396"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59397"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4122898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9"/>
          <p:cNvSpPr>
            <a:spLocks noGrp="1" noChangeArrowheads="1"/>
          </p:cNvSpPr>
          <p:nvPr>
            <p:ph type="sldNum" sz="quarter"/>
          </p:nvPr>
        </p:nvSpPr>
        <p:spPr>
          <a:noFill/>
          <a:ln>
            <a:round/>
            <a:headEnd/>
            <a:tailEnd/>
          </a:ln>
        </p:spPr>
        <p:txBody>
          <a:bodyPr/>
          <a:lstStyle/>
          <a:p>
            <a:fld id="{62E1E3C9-A37B-4A46-8F9F-0F15EC5C0A45}" type="slidenum">
              <a:rPr lang="pt-PT" altLang="pt-PT" smtClean="0"/>
              <a:pPr/>
              <a:t>15</a:t>
            </a:fld>
            <a:endParaRPr lang="pt-PT" altLang="pt-PT" smtClean="0"/>
          </a:p>
        </p:txBody>
      </p:sp>
      <p:sp>
        <p:nvSpPr>
          <p:cNvPr id="60419"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C82EB07-4590-4BAF-A398-4DE80977C89A}"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15</a:t>
            </a:fld>
            <a:endParaRPr lang="pt-PT" altLang="pt-PT" sz="1300">
              <a:solidFill>
                <a:srgbClr val="000000"/>
              </a:solidFill>
              <a:latin typeface="Times New Roman" pitchFamily="16" charset="0"/>
              <a:cs typeface="Arial Unicode MS" charset="0"/>
            </a:endParaRPr>
          </a:p>
        </p:txBody>
      </p:sp>
      <p:sp>
        <p:nvSpPr>
          <p:cNvPr id="60420"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60421"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2910261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9"/>
          <p:cNvSpPr>
            <a:spLocks noGrp="1" noChangeArrowheads="1"/>
          </p:cNvSpPr>
          <p:nvPr>
            <p:ph type="sldNum" sz="quarter"/>
          </p:nvPr>
        </p:nvSpPr>
        <p:spPr>
          <a:noFill/>
          <a:ln>
            <a:round/>
            <a:headEnd/>
            <a:tailEnd/>
          </a:ln>
        </p:spPr>
        <p:txBody>
          <a:bodyPr/>
          <a:lstStyle/>
          <a:p>
            <a:fld id="{0C8BEBFA-C946-4A03-826C-39E17069775F}" type="slidenum">
              <a:rPr lang="pt-PT" altLang="pt-PT" smtClean="0"/>
              <a:pPr/>
              <a:t>16</a:t>
            </a:fld>
            <a:endParaRPr lang="pt-PT" altLang="pt-PT" smtClean="0"/>
          </a:p>
        </p:txBody>
      </p:sp>
      <p:sp>
        <p:nvSpPr>
          <p:cNvPr id="61443"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0F3FF32-65DD-4469-AA23-CC601699A23E}"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16</a:t>
            </a:fld>
            <a:endParaRPr lang="pt-PT" altLang="pt-PT" sz="1300">
              <a:solidFill>
                <a:srgbClr val="000000"/>
              </a:solidFill>
              <a:latin typeface="Times New Roman" pitchFamily="16" charset="0"/>
              <a:cs typeface="Arial Unicode MS" charset="0"/>
            </a:endParaRPr>
          </a:p>
        </p:txBody>
      </p:sp>
      <p:sp>
        <p:nvSpPr>
          <p:cNvPr id="61444"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61445"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1052031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9"/>
          <p:cNvSpPr>
            <a:spLocks noGrp="1" noChangeArrowheads="1"/>
          </p:cNvSpPr>
          <p:nvPr>
            <p:ph type="sldNum" sz="quarter"/>
          </p:nvPr>
        </p:nvSpPr>
        <p:spPr>
          <a:noFill/>
          <a:ln>
            <a:round/>
            <a:headEnd/>
            <a:tailEnd/>
          </a:ln>
        </p:spPr>
        <p:txBody>
          <a:bodyPr/>
          <a:lstStyle/>
          <a:p>
            <a:fld id="{2996AA21-28E7-4A45-AE28-0758E75940AB}" type="slidenum">
              <a:rPr lang="pt-PT" altLang="pt-PT" smtClean="0"/>
              <a:pPr/>
              <a:t>17</a:t>
            </a:fld>
            <a:endParaRPr lang="pt-PT" altLang="pt-PT" smtClean="0"/>
          </a:p>
        </p:txBody>
      </p:sp>
      <p:sp>
        <p:nvSpPr>
          <p:cNvPr id="62467"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53D3EBC-67B4-4FB0-AE7A-FA21FA644545}"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17</a:t>
            </a:fld>
            <a:endParaRPr lang="pt-PT" altLang="pt-PT" sz="1300">
              <a:solidFill>
                <a:srgbClr val="000000"/>
              </a:solidFill>
              <a:latin typeface="Times New Roman" pitchFamily="16" charset="0"/>
              <a:cs typeface="Arial Unicode MS" charset="0"/>
            </a:endParaRPr>
          </a:p>
        </p:txBody>
      </p:sp>
      <p:sp>
        <p:nvSpPr>
          <p:cNvPr id="62468"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62469"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2211149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9"/>
          <p:cNvSpPr>
            <a:spLocks noGrp="1" noChangeArrowheads="1"/>
          </p:cNvSpPr>
          <p:nvPr>
            <p:ph type="sldNum" sz="quarter"/>
          </p:nvPr>
        </p:nvSpPr>
        <p:spPr>
          <a:noFill/>
          <a:ln>
            <a:round/>
            <a:headEnd/>
            <a:tailEnd/>
          </a:ln>
        </p:spPr>
        <p:txBody>
          <a:bodyPr/>
          <a:lstStyle/>
          <a:p>
            <a:fld id="{3A25788B-DB5E-4175-9A87-491D0C5F0090}" type="slidenum">
              <a:rPr lang="pt-PT" altLang="pt-PT" smtClean="0"/>
              <a:pPr/>
              <a:t>18</a:t>
            </a:fld>
            <a:endParaRPr lang="pt-PT" altLang="pt-PT" smtClean="0"/>
          </a:p>
        </p:txBody>
      </p:sp>
      <p:sp>
        <p:nvSpPr>
          <p:cNvPr id="63491"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1F289DC-10FD-4092-A332-219A2502DC82}"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18</a:t>
            </a:fld>
            <a:endParaRPr lang="pt-PT" altLang="pt-PT" sz="1300">
              <a:solidFill>
                <a:srgbClr val="000000"/>
              </a:solidFill>
              <a:latin typeface="Times New Roman" pitchFamily="16" charset="0"/>
              <a:cs typeface="Arial Unicode MS" charset="0"/>
            </a:endParaRPr>
          </a:p>
        </p:txBody>
      </p:sp>
      <p:sp>
        <p:nvSpPr>
          <p:cNvPr id="63492"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63493"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1969013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9"/>
          <p:cNvSpPr>
            <a:spLocks noGrp="1" noChangeArrowheads="1"/>
          </p:cNvSpPr>
          <p:nvPr>
            <p:ph type="sldNum" sz="quarter"/>
          </p:nvPr>
        </p:nvSpPr>
        <p:spPr>
          <a:noFill/>
          <a:ln>
            <a:round/>
            <a:headEnd/>
            <a:tailEnd/>
          </a:ln>
        </p:spPr>
        <p:txBody>
          <a:bodyPr/>
          <a:lstStyle/>
          <a:p>
            <a:fld id="{F90C1765-BC57-4825-9797-F565E67C558A}" type="slidenum">
              <a:rPr lang="pt-PT" altLang="pt-PT" smtClean="0"/>
              <a:pPr/>
              <a:t>19</a:t>
            </a:fld>
            <a:endParaRPr lang="pt-PT" altLang="pt-PT" smtClean="0"/>
          </a:p>
        </p:txBody>
      </p:sp>
      <p:sp>
        <p:nvSpPr>
          <p:cNvPr id="64515"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9A77B64-19D9-44B4-9FAB-CB9580A081D8}"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19</a:t>
            </a:fld>
            <a:endParaRPr lang="pt-PT" altLang="pt-PT" sz="1300">
              <a:solidFill>
                <a:srgbClr val="000000"/>
              </a:solidFill>
              <a:latin typeface="Times New Roman" pitchFamily="16" charset="0"/>
              <a:cs typeface="Arial Unicode MS" charset="0"/>
            </a:endParaRPr>
          </a:p>
        </p:txBody>
      </p:sp>
      <p:sp>
        <p:nvSpPr>
          <p:cNvPr id="64516"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64517"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242041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9"/>
          <p:cNvSpPr>
            <a:spLocks noGrp="1" noChangeArrowheads="1"/>
          </p:cNvSpPr>
          <p:nvPr>
            <p:ph type="sldNum" sz="quarter"/>
          </p:nvPr>
        </p:nvSpPr>
        <p:spPr>
          <a:noFill/>
          <a:ln>
            <a:round/>
            <a:headEnd/>
            <a:tailEnd/>
          </a:ln>
        </p:spPr>
        <p:txBody>
          <a:bodyPr/>
          <a:lstStyle/>
          <a:p>
            <a:fld id="{A765B41C-3E51-4629-88A1-7727E93D7A34}" type="slidenum">
              <a:rPr lang="pt-PT" altLang="pt-PT" smtClean="0"/>
              <a:pPr/>
              <a:t>2</a:t>
            </a:fld>
            <a:endParaRPr lang="pt-PT" altLang="pt-PT" smtClean="0"/>
          </a:p>
        </p:txBody>
      </p:sp>
      <p:sp>
        <p:nvSpPr>
          <p:cNvPr id="47107"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9813531-DA3B-4D22-823C-C84505718B61}"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a:t>
            </a:fld>
            <a:endParaRPr lang="pt-PT" altLang="pt-PT" sz="1300">
              <a:solidFill>
                <a:srgbClr val="000000"/>
              </a:solidFill>
              <a:latin typeface="Times New Roman" pitchFamily="16" charset="0"/>
              <a:cs typeface="Arial Unicode MS" charset="0"/>
            </a:endParaRPr>
          </a:p>
        </p:txBody>
      </p:sp>
      <p:sp>
        <p:nvSpPr>
          <p:cNvPr id="47108"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47109"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2668262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9"/>
          <p:cNvSpPr>
            <a:spLocks noGrp="1" noChangeArrowheads="1"/>
          </p:cNvSpPr>
          <p:nvPr>
            <p:ph type="sldNum" sz="quarter"/>
          </p:nvPr>
        </p:nvSpPr>
        <p:spPr>
          <a:noFill/>
          <a:ln>
            <a:round/>
            <a:headEnd/>
            <a:tailEnd/>
          </a:ln>
        </p:spPr>
        <p:txBody>
          <a:bodyPr/>
          <a:lstStyle/>
          <a:p>
            <a:fld id="{4B4219C0-9A4D-44DF-B406-76C74C5AAB68}" type="slidenum">
              <a:rPr lang="pt-PT" altLang="pt-PT" smtClean="0"/>
              <a:pPr/>
              <a:t>20</a:t>
            </a:fld>
            <a:endParaRPr lang="pt-PT" altLang="pt-PT" smtClean="0"/>
          </a:p>
        </p:txBody>
      </p:sp>
      <p:sp>
        <p:nvSpPr>
          <p:cNvPr id="65539"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B726195-913D-4362-BE45-3D2F7B4E515C}"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20</a:t>
            </a:fld>
            <a:endParaRPr lang="pt-PT" altLang="pt-PT" sz="1300">
              <a:solidFill>
                <a:srgbClr val="000000"/>
              </a:solidFill>
              <a:latin typeface="Times New Roman" pitchFamily="16" charset="0"/>
              <a:cs typeface="Arial Unicode MS" charset="0"/>
            </a:endParaRPr>
          </a:p>
        </p:txBody>
      </p:sp>
      <p:sp>
        <p:nvSpPr>
          <p:cNvPr id="65540"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65541"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454262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9"/>
          <p:cNvSpPr>
            <a:spLocks noGrp="1" noChangeArrowheads="1"/>
          </p:cNvSpPr>
          <p:nvPr>
            <p:ph type="sldNum" sz="quarter"/>
          </p:nvPr>
        </p:nvSpPr>
        <p:spPr>
          <a:noFill/>
          <a:ln>
            <a:round/>
            <a:headEnd/>
            <a:tailEnd/>
          </a:ln>
        </p:spPr>
        <p:txBody>
          <a:bodyPr/>
          <a:lstStyle/>
          <a:p>
            <a:fld id="{1BEBB888-61BA-42EC-8DBE-4BE601EA251C}" type="slidenum">
              <a:rPr lang="pt-PT" altLang="pt-PT" smtClean="0"/>
              <a:pPr/>
              <a:t>21</a:t>
            </a:fld>
            <a:endParaRPr lang="pt-PT" altLang="pt-PT" smtClean="0"/>
          </a:p>
        </p:txBody>
      </p:sp>
      <p:sp>
        <p:nvSpPr>
          <p:cNvPr id="66563"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391845D-723F-455D-9C4C-5B0BF69CE105}"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21</a:t>
            </a:fld>
            <a:endParaRPr lang="pt-PT" altLang="pt-PT" sz="1300">
              <a:solidFill>
                <a:srgbClr val="000000"/>
              </a:solidFill>
              <a:latin typeface="Times New Roman" pitchFamily="16" charset="0"/>
              <a:cs typeface="Arial Unicode MS" charset="0"/>
            </a:endParaRPr>
          </a:p>
        </p:txBody>
      </p:sp>
      <p:sp>
        <p:nvSpPr>
          <p:cNvPr id="66564"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66565"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906547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9"/>
          <p:cNvSpPr>
            <a:spLocks noGrp="1" noChangeArrowheads="1"/>
          </p:cNvSpPr>
          <p:nvPr>
            <p:ph type="sldNum" sz="quarter"/>
          </p:nvPr>
        </p:nvSpPr>
        <p:spPr>
          <a:noFill/>
          <a:ln>
            <a:round/>
            <a:headEnd/>
            <a:tailEnd/>
          </a:ln>
        </p:spPr>
        <p:txBody>
          <a:bodyPr/>
          <a:lstStyle/>
          <a:p>
            <a:fld id="{C74F5F17-516A-4B4D-8E9B-80F7CD6EEA48}" type="slidenum">
              <a:rPr lang="pt-PT" altLang="pt-PT" smtClean="0"/>
              <a:pPr/>
              <a:t>22</a:t>
            </a:fld>
            <a:endParaRPr lang="pt-PT" altLang="pt-PT" smtClean="0"/>
          </a:p>
        </p:txBody>
      </p:sp>
      <p:sp>
        <p:nvSpPr>
          <p:cNvPr id="67587"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AEE90A0-8871-4A54-A095-1CFC372884FD}"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22</a:t>
            </a:fld>
            <a:endParaRPr lang="pt-PT" altLang="pt-PT" sz="1300">
              <a:solidFill>
                <a:srgbClr val="000000"/>
              </a:solidFill>
              <a:latin typeface="Times New Roman" pitchFamily="16" charset="0"/>
              <a:cs typeface="Arial Unicode MS" charset="0"/>
            </a:endParaRPr>
          </a:p>
        </p:txBody>
      </p:sp>
      <p:sp>
        <p:nvSpPr>
          <p:cNvPr id="67588"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67589"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1240199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9"/>
          <p:cNvSpPr>
            <a:spLocks noGrp="1" noChangeArrowheads="1"/>
          </p:cNvSpPr>
          <p:nvPr>
            <p:ph type="sldNum" sz="quarter"/>
          </p:nvPr>
        </p:nvSpPr>
        <p:spPr>
          <a:noFill/>
          <a:ln>
            <a:round/>
            <a:headEnd/>
            <a:tailEnd/>
          </a:ln>
        </p:spPr>
        <p:txBody>
          <a:bodyPr/>
          <a:lstStyle/>
          <a:p>
            <a:fld id="{81DABB7D-4343-4740-9CE0-49B8EA919C77}" type="slidenum">
              <a:rPr lang="pt-PT" altLang="pt-PT" smtClean="0"/>
              <a:pPr/>
              <a:t>23</a:t>
            </a:fld>
            <a:endParaRPr lang="pt-PT" altLang="pt-PT" smtClean="0"/>
          </a:p>
        </p:txBody>
      </p:sp>
      <p:sp>
        <p:nvSpPr>
          <p:cNvPr id="68611"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9BAEE0F-273F-46EF-9BED-14FB1448A917}"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23</a:t>
            </a:fld>
            <a:endParaRPr lang="pt-PT" altLang="pt-PT" sz="1300">
              <a:solidFill>
                <a:srgbClr val="000000"/>
              </a:solidFill>
              <a:latin typeface="Times New Roman" pitchFamily="16" charset="0"/>
              <a:cs typeface="Arial Unicode MS" charset="0"/>
            </a:endParaRPr>
          </a:p>
        </p:txBody>
      </p:sp>
      <p:sp>
        <p:nvSpPr>
          <p:cNvPr id="68612"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68613"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3995733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9"/>
          <p:cNvSpPr>
            <a:spLocks noGrp="1" noChangeArrowheads="1"/>
          </p:cNvSpPr>
          <p:nvPr>
            <p:ph type="sldNum" sz="quarter"/>
          </p:nvPr>
        </p:nvSpPr>
        <p:spPr>
          <a:noFill/>
          <a:ln>
            <a:round/>
            <a:headEnd/>
            <a:tailEnd/>
          </a:ln>
        </p:spPr>
        <p:txBody>
          <a:bodyPr/>
          <a:lstStyle/>
          <a:p>
            <a:fld id="{93C7841C-D490-42FE-B44D-21AD0E6A8284}" type="slidenum">
              <a:rPr lang="pt-PT" altLang="pt-PT" smtClean="0"/>
              <a:pPr/>
              <a:t>24</a:t>
            </a:fld>
            <a:endParaRPr lang="pt-PT" altLang="pt-PT" smtClean="0"/>
          </a:p>
        </p:txBody>
      </p:sp>
      <p:sp>
        <p:nvSpPr>
          <p:cNvPr id="69635"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6D0D1D2-3A41-4680-A058-F6305B5B1D62}"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24</a:t>
            </a:fld>
            <a:endParaRPr lang="pt-PT" altLang="pt-PT" sz="1300">
              <a:solidFill>
                <a:srgbClr val="000000"/>
              </a:solidFill>
              <a:latin typeface="Times New Roman" pitchFamily="16" charset="0"/>
              <a:cs typeface="Arial Unicode MS" charset="0"/>
            </a:endParaRPr>
          </a:p>
        </p:txBody>
      </p:sp>
      <p:sp>
        <p:nvSpPr>
          <p:cNvPr id="69636"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69637"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352791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9"/>
          <p:cNvSpPr>
            <a:spLocks noGrp="1" noChangeArrowheads="1"/>
          </p:cNvSpPr>
          <p:nvPr>
            <p:ph type="sldNum" sz="quarter"/>
          </p:nvPr>
        </p:nvSpPr>
        <p:spPr>
          <a:noFill/>
          <a:ln>
            <a:round/>
            <a:headEnd/>
            <a:tailEnd/>
          </a:ln>
        </p:spPr>
        <p:txBody>
          <a:bodyPr/>
          <a:lstStyle/>
          <a:p>
            <a:fld id="{426A6755-339D-4DDE-AA75-DE691A8548E7}" type="slidenum">
              <a:rPr lang="pt-PT" altLang="pt-PT" smtClean="0"/>
              <a:pPr/>
              <a:t>25</a:t>
            </a:fld>
            <a:endParaRPr lang="pt-PT" altLang="pt-PT" smtClean="0"/>
          </a:p>
        </p:txBody>
      </p:sp>
      <p:sp>
        <p:nvSpPr>
          <p:cNvPr id="70659"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843A8C7-02A7-4CDA-AC3F-A019EF1B63AA}"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25</a:t>
            </a:fld>
            <a:endParaRPr lang="pt-PT" altLang="pt-PT" sz="1300">
              <a:solidFill>
                <a:srgbClr val="000000"/>
              </a:solidFill>
              <a:latin typeface="Times New Roman" pitchFamily="16" charset="0"/>
              <a:cs typeface="Arial Unicode MS" charset="0"/>
            </a:endParaRPr>
          </a:p>
        </p:txBody>
      </p:sp>
      <p:sp>
        <p:nvSpPr>
          <p:cNvPr id="70660"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70661"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4032462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9"/>
          <p:cNvSpPr>
            <a:spLocks noGrp="1" noChangeArrowheads="1"/>
          </p:cNvSpPr>
          <p:nvPr>
            <p:ph type="sldNum" sz="quarter"/>
          </p:nvPr>
        </p:nvSpPr>
        <p:spPr>
          <a:noFill/>
          <a:ln>
            <a:round/>
            <a:headEnd/>
            <a:tailEnd/>
          </a:ln>
        </p:spPr>
        <p:txBody>
          <a:bodyPr/>
          <a:lstStyle/>
          <a:p>
            <a:fld id="{77661A65-82D5-4175-A429-A77538E2D985}" type="slidenum">
              <a:rPr lang="pt-PT" altLang="pt-PT" smtClean="0"/>
              <a:pPr/>
              <a:t>26</a:t>
            </a:fld>
            <a:endParaRPr lang="pt-PT" altLang="pt-PT" smtClean="0"/>
          </a:p>
        </p:txBody>
      </p:sp>
      <p:sp>
        <p:nvSpPr>
          <p:cNvPr id="71683"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F0F9C9D-AE1B-41CF-8E92-5B6EE20435D7}"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26</a:t>
            </a:fld>
            <a:endParaRPr lang="pt-PT" altLang="pt-PT" sz="1300">
              <a:solidFill>
                <a:srgbClr val="000000"/>
              </a:solidFill>
              <a:latin typeface="Times New Roman" pitchFamily="16" charset="0"/>
              <a:cs typeface="Arial Unicode MS" charset="0"/>
            </a:endParaRPr>
          </a:p>
        </p:txBody>
      </p:sp>
      <p:sp>
        <p:nvSpPr>
          <p:cNvPr id="71684"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71685"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3501777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9"/>
          <p:cNvSpPr>
            <a:spLocks noGrp="1" noChangeArrowheads="1"/>
          </p:cNvSpPr>
          <p:nvPr>
            <p:ph type="sldNum" sz="quarter"/>
          </p:nvPr>
        </p:nvSpPr>
        <p:spPr>
          <a:noFill/>
          <a:ln>
            <a:round/>
            <a:headEnd/>
            <a:tailEnd/>
          </a:ln>
        </p:spPr>
        <p:txBody>
          <a:bodyPr/>
          <a:lstStyle/>
          <a:p>
            <a:fld id="{8112402B-ACFE-417D-B28E-BECA4DFB433B}" type="slidenum">
              <a:rPr lang="pt-PT" altLang="pt-PT" smtClean="0"/>
              <a:pPr/>
              <a:t>27</a:t>
            </a:fld>
            <a:endParaRPr lang="pt-PT" altLang="pt-PT" smtClean="0"/>
          </a:p>
        </p:txBody>
      </p:sp>
      <p:sp>
        <p:nvSpPr>
          <p:cNvPr id="72707"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517AD96-AE09-43E1-94A4-C141A4054FCB}"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27</a:t>
            </a:fld>
            <a:endParaRPr lang="pt-PT" altLang="pt-PT" sz="1300">
              <a:solidFill>
                <a:srgbClr val="000000"/>
              </a:solidFill>
              <a:latin typeface="Times New Roman" pitchFamily="16" charset="0"/>
              <a:cs typeface="Arial Unicode MS" charset="0"/>
            </a:endParaRPr>
          </a:p>
        </p:txBody>
      </p:sp>
      <p:sp>
        <p:nvSpPr>
          <p:cNvPr id="72708"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72709"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2731988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9"/>
          <p:cNvSpPr>
            <a:spLocks noGrp="1" noChangeArrowheads="1"/>
          </p:cNvSpPr>
          <p:nvPr>
            <p:ph type="sldNum" sz="quarter"/>
          </p:nvPr>
        </p:nvSpPr>
        <p:spPr>
          <a:noFill/>
          <a:ln>
            <a:round/>
            <a:headEnd/>
            <a:tailEnd/>
          </a:ln>
        </p:spPr>
        <p:txBody>
          <a:bodyPr/>
          <a:lstStyle/>
          <a:p>
            <a:fld id="{60F291AB-A4DD-4F95-B094-3D98C6439627}" type="slidenum">
              <a:rPr lang="pt-PT" altLang="pt-PT" smtClean="0"/>
              <a:pPr/>
              <a:t>28</a:t>
            </a:fld>
            <a:endParaRPr lang="pt-PT" altLang="pt-PT" smtClean="0"/>
          </a:p>
        </p:txBody>
      </p:sp>
      <p:sp>
        <p:nvSpPr>
          <p:cNvPr id="73731"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28EF2CC-9DE1-4613-AE7F-4B8C55E94E1E}"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28</a:t>
            </a:fld>
            <a:endParaRPr lang="pt-PT" altLang="pt-PT" sz="1300">
              <a:solidFill>
                <a:srgbClr val="000000"/>
              </a:solidFill>
              <a:latin typeface="Times New Roman" pitchFamily="16" charset="0"/>
              <a:cs typeface="Arial Unicode MS" charset="0"/>
            </a:endParaRPr>
          </a:p>
        </p:txBody>
      </p:sp>
      <p:sp>
        <p:nvSpPr>
          <p:cNvPr id="73732"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73733"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2642997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9"/>
          <p:cNvSpPr>
            <a:spLocks noGrp="1" noChangeArrowheads="1"/>
          </p:cNvSpPr>
          <p:nvPr>
            <p:ph type="sldNum" sz="quarter"/>
          </p:nvPr>
        </p:nvSpPr>
        <p:spPr>
          <a:noFill/>
          <a:ln>
            <a:round/>
            <a:headEnd/>
            <a:tailEnd/>
          </a:ln>
        </p:spPr>
        <p:txBody>
          <a:bodyPr/>
          <a:lstStyle/>
          <a:p>
            <a:fld id="{0B0AF949-3E87-4489-8D36-1EF4C257DF2A}" type="slidenum">
              <a:rPr lang="pt-PT" altLang="pt-PT" smtClean="0"/>
              <a:pPr/>
              <a:t>29</a:t>
            </a:fld>
            <a:endParaRPr lang="pt-PT" altLang="pt-PT" smtClean="0"/>
          </a:p>
        </p:txBody>
      </p:sp>
      <p:sp>
        <p:nvSpPr>
          <p:cNvPr id="74755"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68B64A2-BAE6-4CBC-8C0C-4BA8C5D40660}"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29</a:t>
            </a:fld>
            <a:endParaRPr lang="pt-PT" altLang="pt-PT" sz="1300">
              <a:solidFill>
                <a:srgbClr val="000000"/>
              </a:solidFill>
              <a:latin typeface="Times New Roman" pitchFamily="16" charset="0"/>
              <a:cs typeface="Arial Unicode MS" charset="0"/>
            </a:endParaRPr>
          </a:p>
        </p:txBody>
      </p:sp>
      <p:sp>
        <p:nvSpPr>
          <p:cNvPr id="74756"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74757"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2096521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9"/>
          <p:cNvSpPr>
            <a:spLocks noGrp="1" noChangeArrowheads="1"/>
          </p:cNvSpPr>
          <p:nvPr>
            <p:ph type="sldNum" sz="quarter"/>
          </p:nvPr>
        </p:nvSpPr>
        <p:spPr>
          <a:noFill/>
          <a:ln>
            <a:round/>
            <a:headEnd/>
            <a:tailEnd/>
          </a:ln>
        </p:spPr>
        <p:txBody>
          <a:bodyPr/>
          <a:lstStyle/>
          <a:p>
            <a:fld id="{19343619-73DD-42C9-A792-DBE7A35ED393}" type="slidenum">
              <a:rPr lang="pt-PT" altLang="pt-PT" smtClean="0"/>
              <a:pPr/>
              <a:t>3</a:t>
            </a:fld>
            <a:endParaRPr lang="pt-PT" altLang="pt-PT" smtClean="0"/>
          </a:p>
        </p:txBody>
      </p:sp>
      <p:sp>
        <p:nvSpPr>
          <p:cNvPr id="48131"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DFF1142-3BC1-4449-A4B8-1D85B1C15910}"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a:t>
            </a:fld>
            <a:endParaRPr lang="pt-PT" altLang="pt-PT" sz="1300">
              <a:solidFill>
                <a:srgbClr val="000000"/>
              </a:solidFill>
              <a:latin typeface="Times New Roman" pitchFamily="16" charset="0"/>
              <a:cs typeface="Arial Unicode MS" charset="0"/>
            </a:endParaRPr>
          </a:p>
        </p:txBody>
      </p:sp>
      <p:sp>
        <p:nvSpPr>
          <p:cNvPr id="48132"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48133"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2643703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9"/>
          <p:cNvSpPr>
            <a:spLocks noGrp="1" noChangeArrowheads="1"/>
          </p:cNvSpPr>
          <p:nvPr>
            <p:ph type="sldNum" sz="quarter"/>
          </p:nvPr>
        </p:nvSpPr>
        <p:spPr>
          <a:noFill/>
          <a:ln>
            <a:round/>
            <a:headEnd/>
            <a:tailEnd/>
          </a:ln>
        </p:spPr>
        <p:txBody>
          <a:bodyPr/>
          <a:lstStyle/>
          <a:p>
            <a:fld id="{5E8FB1C9-31D3-425E-B8E3-4DF639C0EE3C}" type="slidenum">
              <a:rPr lang="pt-PT" altLang="pt-PT" smtClean="0"/>
              <a:pPr/>
              <a:t>30</a:t>
            </a:fld>
            <a:endParaRPr lang="pt-PT" altLang="pt-PT" smtClean="0"/>
          </a:p>
        </p:txBody>
      </p:sp>
      <p:sp>
        <p:nvSpPr>
          <p:cNvPr id="75779"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3E1AEB6-AE18-4E67-8114-B0D8579B5D30}"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30</a:t>
            </a:fld>
            <a:endParaRPr lang="pt-PT" altLang="pt-PT" sz="1300">
              <a:solidFill>
                <a:srgbClr val="000000"/>
              </a:solidFill>
              <a:latin typeface="Times New Roman" pitchFamily="16" charset="0"/>
              <a:cs typeface="Arial Unicode MS" charset="0"/>
            </a:endParaRPr>
          </a:p>
        </p:txBody>
      </p:sp>
      <p:sp>
        <p:nvSpPr>
          <p:cNvPr id="75780"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75781"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4151547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9"/>
          <p:cNvSpPr>
            <a:spLocks noGrp="1" noChangeArrowheads="1"/>
          </p:cNvSpPr>
          <p:nvPr>
            <p:ph type="sldNum" sz="quarter"/>
          </p:nvPr>
        </p:nvSpPr>
        <p:spPr>
          <a:noFill/>
          <a:ln>
            <a:round/>
            <a:headEnd/>
            <a:tailEnd/>
          </a:ln>
        </p:spPr>
        <p:txBody>
          <a:bodyPr/>
          <a:lstStyle/>
          <a:p>
            <a:fld id="{8521EBDD-40D0-4B72-9F59-60C9266B1A4A}" type="slidenum">
              <a:rPr lang="pt-PT" altLang="pt-PT" smtClean="0"/>
              <a:pPr/>
              <a:t>31</a:t>
            </a:fld>
            <a:endParaRPr lang="pt-PT" altLang="pt-PT" smtClean="0"/>
          </a:p>
        </p:txBody>
      </p:sp>
      <p:sp>
        <p:nvSpPr>
          <p:cNvPr id="76803"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56B54A8-B6AF-46ED-8EE2-132128F8A920}"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31</a:t>
            </a:fld>
            <a:endParaRPr lang="pt-PT" altLang="pt-PT" sz="1300">
              <a:solidFill>
                <a:srgbClr val="000000"/>
              </a:solidFill>
              <a:latin typeface="Times New Roman" pitchFamily="16" charset="0"/>
              <a:cs typeface="Arial Unicode MS" charset="0"/>
            </a:endParaRPr>
          </a:p>
        </p:txBody>
      </p:sp>
      <p:sp>
        <p:nvSpPr>
          <p:cNvPr id="76804"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76805"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144141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9"/>
          <p:cNvSpPr>
            <a:spLocks noGrp="1" noChangeArrowheads="1"/>
          </p:cNvSpPr>
          <p:nvPr>
            <p:ph type="sldNum" sz="quarter"/>
          </p:nvPr>
        </p:nvSpPr>
        <p:spPr>
          <a:noFill/>
          <a:ln>
            <a:round/>
            <a:headEnd/>
            <a:tailEnd/>
          </a:ln>
        </p:spPr>
        <p:txBody>
          <a:bodyPr/>
          <a:lstStyle/>
          <a:p>
            <a:fld id="{F29821F3-A5DE-47C3-994F-454BDE183E3C}" type="slidenum">
              <a:rPr lang="pt-PT" altLang="pt-PT" smtClean="0"/>
              <a:pPr/>
              <a:t>32</a:t>
            </a:fld>
            <a:endParaRPr lang="pt-PT" altLang="pt-PT" smtClean="0"/>
          </a:p>
        </p:txBody>
      </p:sp>
      <p:sp>
        <p:nvSpPr>
          <p:cNvPr id="77827"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DA4414C-FF12-44AA-BD7A-078569BA1026}"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32</a:t>
            </a:fld>
            <a:endParaRPr lang="pt-PT" altLang="pt-PT" sz="1300">
              <a:solidFill>
                <a:srgbClr val="000000"/>
              </a:solidFill>
              <a:latin typeface="Times New Roman" pitchFamily="16" charset="0"/>
              <a:cs typeface="Arial Unicode MS" charset="0"/>
            </a:endParaRPr>
          </a:p>
        </p:txBody>
      </p:sp>
      <p:sp>
        <p:nvSpPr>
          <p:cNvPr id="77828"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77829"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1037197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9"/>
          <p:cNvSpPr>
            <a:spLocks noGrp="1" noChangeArrowheads="1"/>
          </p:cNvSpPr>
          <p:nvPr>
            <p:ph type="sldNum" sz="quarter"/>
          </p:nvPr>
        </p:nvSpPr>
        <p:spPr>
          <a:noFill/>
          <a:ln>
            <a:round/>
            <a:headEnd/>
            <a:tailEnd/>
          </a:ln>
        </p:spPr>
        <p:txBody>
          <a:bodyPr/>
          <a:lstStyle/>
          <a:p>
            <a:fld id="{EEB3DD50-B64E-492F-9428-F12B6BE9AF06}" type="slidenum">
              <a:rPr lang="pt-PT" altLang="pt-PT" smtClean="0"/>
              <a:pPr/>
              <a:t>33</a:t>
            </a:fld>
            <a:endParaRPr lang="pt-PT" altLang="pt-PT" smtClean="0"/>
          </a:p>
        </p:txBody>
      </p:sp>
      <p:sp>
        <p:nvSpPr>
          <p:cNvPr id="78851"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E4D4692-F6A6-45A2-A237-9199A3F10B7F}"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33</a:t>
            </a:fld>
            <a:endParaRPr lang="pt-PT" altLang="pt-PT" sz="1300">
              <a:solidFill>
                <a:srgbClr val="000000"/>
              </a:solidFill>
              <a:latin typeface="Times New Roman" pitchFamily="16" charset="0"/>
              <a:cs typeface="Arial Unicode MS" charset="0"/>
            </a:endParaRPr>
          </a:p>
        </p:txBody>
      </p:sp>
      <p:sp>
        <p:nvSpPr>
          <p:cNvPr id="78852"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78853"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1302266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9"/>
          <p:cNvSpPr>
            <a:spLocks noGrp="1" noChangeArrowheads="1"/>
          </p:cNvSpPr>
          <p:nvPr>
            <p:ph type="sldNum" sz="quarter"/>
          </p:nvPr>
        </p:nvSpPr>
        <p:spPr>
          <a:noFill/>
          <a:ln>
            <a:round/>
            <a:headEnd/>
            <a:tailEnd/>
          </a:ln>
        </p:spPr>
        <p:txBody>
          <a:bodyPr/>
          <a:lstStyle/>
          <a:p>
            <a:fld id="{F864819D-0410-4F38-B354-548E1E84D363}" type="slidenum">
              <a:rPr lang="pt-PT" altLang="pt-PT" smtClean="0"/>
              <a:pPr/>
              <a:t>34</a:t>
            </a:fld>
            <a:endParaRPr lang="pt-PT" altLang="pt-PT" smtClean="0"/>
          </a:p>
        </p:txBody>
      </p:sp>
      <p:sp>
        <p:nvSpPr>
          <p:cNvPr id="79875"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AD9DF3E-50E3-48C1-802E-BAA77162101E}"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34</a:t>
            </a:fld>
            <a:endParaRPr lang="pt-PT" altLang="pt-PT" sz="1300">
              <a:solidFill>
                <a:srgbClr val="000000"/>
              </a:solidFill>
              <a:latin typeface="Times New Roman" pitchFamily="16" charset="0"/>
              <a:cs typeface="Arial Unicode MS" charset="0"/>
            </a:endParaRPr>
          </a:p>
        </p:txBody>
      </p:sp>
      <p:sp>
        <p:nvSpPr>
          <p:cNvPr id="79876"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79877"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933235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9"/>
          <p:cNvSpPr>
            <a:spLocks noGrp="1" noChangeArrowheads="1"/>
          </p:cNvSpPr>
          <p:nvPr>
            <p:ph type="sldNum" sz="quarter"/>
          </p:nvPr>
        </p:nvSpPr>
        <p:spPr>
          <a:noFill/>
          <a:ln>
            <a:round/>
            <a:headEnd/>
            <a:tailEnd/>
          </a:ln>
        </p:spPr>
        <p:txBody>
          <a:bodyPr/>
          <a:lstStyle/>
          <a:p>
            <a:fld id="{F4C31D87-203B-45E4-924E-39AC423FF744}" type="slidenum">
              <a:rPr lang="pt-PT" altLang="pt-PT" smtClean="0"/>
              <a:pPr/>
              <a:t>35</a:t>
            </a:fld>
            <a:endParaRPr lang="pt-PT" altLang="pt-PT" smtClean="0"/>
          </a:p>
        </p:txBody>
      </p:sp>
      <p:sp>
        <p:nvSpPr>
          <p:cNvPr id="80899"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11BE056-2931-4365-A278-74D2CA677F26}"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35</a:t>
            </a:fld>
            <a:endParaRPr lang="pt-PT" altLang="pt-PT" sz="1300">
              <a:solidFill>
                <a:srgbClr val="000000"/>
              </a:solidFill>
              <a:latin typeface="Times New Roman" pitchFamily="16" charset="0"/>
              <a:cs typeface="Arial Unicode MS" charset="0"/>
            </a:endParaRPr>
          </a:p>
        </p:txBody>
      </p:sp>
      <p:sp>
        <p:nvSpPr>
          <p:cNvPr id="80900"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80901"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246605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9"/>
          <p:cNvSpPr>
            <a:spLocks noGrp="1" noChangeArrowheads="1"/>
          </p:cNvSpPr>
          <p:nvPr>
            <p:ph type="sldNum" sz="quarter"/>
          </p:nvPr>
        </p:nvSpPr>
        <p:spPr>
          <a:noFill/>
          <a:ln>
            <a:round/>
            <a:headEnd/>
            <a:tailEnd/>
          </a:ln>
        </p:spPr>
        <p:txBody>
          <a:bodyPr/>
          <a:lstStyle/>
          <a:p>
            <a:fld id="{E6C222D3-EECB-4109-8D5F-8B3E11E1C394}" type="slidenum">
              <a:rPr lang="pt-PT" altLang="pt-PT" smtClean="0"/>
              <a:pPr/>
              <a:t>36</a:t>
            </a:fld>
            <a:endParaRPr lang="pt-PT" altLang="pt-PT" smtClean="0"/>
          </a:p>
        </p:txBody>
      </p:sp>
      <p:sp>
        <p:nvSpPr>
          <p:cNvPr id="81923"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F87B431-AA57-4565-AB0D-B151E5AC9589}"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36</a:t>
            </a:fld>
            <a:endParaRPr lang="pt-PT" altLang="pt-PT" sz="1300">
              <a:solidFill>
                <a:srgbClr val="000000"/>
              </a:solidFill>
              <a:latin typeface="Times New Roman" pitchFamily="16" charset="0"/>
              <a:cs typeface="Arial Unicode MS" charset="0"/>
            </a:endParaRPr>
          </a:p>
        </p:txBody>
      </p:sp>
      <p:sp>
        <p:nvSpPr>
          <p:cNvPr id="81924"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81925"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2834993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9"/>
          <p:cNvSpPr>
            <a:spLocks noGrp="1" noChangeArrowheads="1"/>
          </p:cNvSpPr>
          <p:nvPr>
            <p:ph type="sldNum" sz="quarter"/>
          </p:nvPr>
        </p:nvSpPr>
        <p:spPr>
          <a:noFill/>
          <a:ln>
            <a:round/>
            <a:headEnd/>
            <a:tailEnd/>
          </a:ln>
        </p:spPr>
        <p:txBody>
          <a:bodyPr/>
          <a:lstStyle/>
          <a:p>
            <a:fld id="{A8F94B53-9112-456E-9995-0113F7FF723C}" type="slidenum">
              <a:rPr lang="pt-PT" altLang="pt-PT" smtClean="0"/>
              <a:pPr/>
              <a:t>37</a:t>
            </a:fld>
            <a:endParaRPr lang="pt-PT" altLang="pt-PT" smtClean="0"/>
          </a:p>
        </p:txBody>
      </p:sp>
      <p:sp>
        <p:nvSpPr>
          <p:cNvPr id="82947"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5441BEC-BA36-42FF-8414-6BA507ACD565}"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37</a:t>
            </a:fld>
            <a:endParaRPr lang="pt-PT" altLang="pt-PT" sz="1300">
              <a:solidFill>
                <a:srgbClr val="000000"/>
              </a:solidFill>
              <a:latin typeface="Times New Roman" pitchFamily="16" charset="0"/>
              <a:cs typeface="Arial Unicode MS" charset="0"/>
            </a:endParaRPr>
          </a:p>
        </p:txBody>
      </p:sp>
      <p:sp>
        <p:nvSpPr>
          <p:cNvPr id="82948"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82949"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4065344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9"/>
          <p:cNvSpPr>
            <a:spLocks noGrp="1" noChangeArrowheads="1"/>
          </p:cNvSpPr>
          <p:nvPr>
            <p:ph type="sldNum" sz="quarter"/>
          </p:nvPr>
        </p:nvSpPr>
        <p:spPr>
          <a:noFill/>
          <a:ln>
            <a:round/>
            <a:headEnd/>
            <a:tailEnd/>
          </a:ln>
        </p:spPr>
        <p:txBody>
          <a:bodyPr/>
          <a:lstStyle/>
          <a:p>
            <a:fld id="{9C9066B9-9CA2-4B88-AE59-D598E371C7EF}" type="slidenum">
              <a:rPr lang="pt-PT" altLang="pt-PT" smtClean="0"/>
              <a:pPr/>
              <a:t>38</a:t>
            </a:fld>
            <a:endParaRPr lang="pt-PT" altLang="pt-PT" smtClean="0"/>
          </a:p>
        </p:txBody>
      </p:sp>
      <p:sp>
        <p:nvSpPr>
          <p:cNvPr id="83971"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2EA48DB-E6C2-4638-A693-6FD0B0D64A88}"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38</a:t>
            </a:fld>
            <a:endParaRPr lang="pt-PT" altLang="pt-PT" sz="1300">
              <a:solidFill>
                <a:srgbClr val="000000"/>
              </a:solidFill>
              <a:latin typeface="Times New Roman" pitchFamily="16" charset="0"/>
              <a:cs typeface="Arial Unicode MS" charset="0"/>
            </a:endParaRPr>
          </a:p>
        </p:txBody>
      </p:sp>
      <p:sp>
        <p:nvSpPr>
          <p:cNvPr id="83972"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83973"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19078780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9"/>
          <p:cNvSpPr>
            <a:spLocks noGrp="1" noChangeArrowheads="1"/>
          </p:cNvSpPr>
          <p:nvPr>
            <p:ph type="sldNum" sz="quarter"/>
          </p:nvPr>
        </p:nvSpPr>
        <p:spPr>
          <a:noFill/>
          <a:ln>
            <a:round/>
            <a:headEnd/>
            <a:tailEnd/>
          </a:ln>
        </p:spPr>
        <p:txBody>
          <a:bodyPr/>
          <a:lstStyle/>
          <a:p>
            <a:fld id="{C5A3DCB3-2977-49CB-968F-95CAA9FB4858}" type="slidenum">
              <a:rPr lang="pt-PT" altLang="pt-PT" smtClean="0"/>
              <a:pPr/>
              <a:t>39</a:t>
            </a:fld>
            <a:endParaRPr lang="pt-PT" altLang="pt-PT" smtClean="0"/>
          </a:p>
        </p:txBody>
      </p:sp>
      <p:sp>
        <p:nvSpPr>
          <p:cNvPr id="84995"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DDC4208-98A9-4751-8052-77BD5D41880E}"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39</a:t>
            </a:fld>
            <a:endParaRPr lang="pt-PT" altLang="pt-PT" sz="1300">
              <a:solidFill>
                <a:srgbClr val="000000"/>
              </a:solidFill>
              <a:latin typeface="Times New Roman" pitchFamily="16" charset="0"/>
              <a:cs typeface="Arial Unicode MS" charset="0"/>
            </a:endParaRPr>
          </a:p>
        </p:txBody>
      </p:sp>
      <p:sp>
        <p:nvSpPr>
          <p:cNvPr id="84996"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84997"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21920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p:cNvSpPr>
            <a:spLocks noGrp="1" noChangeArrowheads="1"/>
          </p:cNvSpPr>
          <p:nvPr>
            <p:ph type="sldNum" sz="quarter"/>
          </p:nvPr>
        </p:nvSpPr>
        <p:spPr>
          <a:noFill/>
          <a:ln>
            <a:round/>
            <a:headEnd/>
            <a:tailEnd/>
          </a:ln>
        </p:spPr>
        <p:txBody>
          <a:bodyPr/>
          <a:lstStyle/>
          <a:p>
            <a:fld id="{EC19BA77-5118-4253-8697-034706548D2A}" type="slidenum">
              <a:rPr lang="pt-PT" altLang="pt-PT" smtClean="0"/>
              <a:pPr/>
              <a:t>4</a:t>
            </a:fld>
            <a:endParaRPr lang="pt-PT" altLang="pt-PT" smtClean="0"/>
          </a:p>
        </p:txBody>
      </p:sp>
      <p:sp>
        <p:nvSpPr>
          <p:cNvPr id="49155"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A85CF82-42D4-4C39-A79B-2BBE6A53181E}"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a:t>
            </a:fld>
            <a:endParaRPr lang="pt-PT" altLang="pt-PT" sz="1300">
              <a:solidFill>
                <a:srgbClr val="000000"/>
              </a:solidFill>
              <a:latin typeface="Times New Roman" pitchFamily="16" charset="0"/>
              <a:cs typeface="Arial Unicode MS" charset="0"/>
            </a:endParaRPr>
          </a:p>
        </p:txBody>
      </p:sp>
      <p:sp>
        <p:nvSpPr>
          <p:cNvPr id="49156"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49157"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1561737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9"/>
          <p:cNvSpPr>
            <a:spLocks noGrp="1" noChangeArrowheads="1"/>
          </p:cNvSpPr>
          <p:nvPr>
            <p:ph type="sldNum" sz="quarter"/>
          </p:nvPr>
        </p:nvSpPr>
        <p:spPr>
          <a:noFill/>
          <a:ln>
            <a:round/>
            <a:headEnd/>
            <a:tailEnd/>
          </a:ln>
        </p:spPr>
        <p:txBody>
          <a:bodyPr/>
          <a:lstStyle/>
          <a:p>
            <a:fld id="{24D4E0A6-EC7F-406E-9AC5-ECF5F615A1EF}" type="slidenum">
              <a:rPr lang="pt-PT" altLang="pt-PT" smtClean="0"/>
              <a:pPr/>
              <a:t>40</a:t>
            </a:fld>
            <a:endParaRPr lang="pt-PT" altLang="pt-PT" smtClean="0"/>
          </a:p>
        </p:txBody>
      </p:sp>
      <p:sp>
        <p:nvSpPr>
          <p:cNvPr id="86019"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4B618BD-7EA4-4ECE-8788-1CC9DE161CBE}"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40</a:t>
            </a:fld>
            <a:endParaRPr lang="pt-PT" altLang="pt-PT" sz="1300">
              <a:solidFill>
                <a:srgbClr val="000000"/>
              </a:solidFill>
              <a:latin typeface="Times New Roman" pitchFamily="16" charset="0"/>
              <a:cs typeface="Arial Unicode MS" charset="0"/>
            </a:endParaRPr>
          </a:p>
        </p:txBody>
      </p:sp>
      <p:sp>
        <p:nvSpPr>
          <p:cNvPr id="86020"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86021"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4156081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9"/>
          <p:cNvSpPr>
            <a:spLocks noGrp="1" noChangeArrowheads="1"/>
          </p:cNvSpPr>
          <p:nvPr>
            <p:ph type="sldNum" sz="quarter"/>
          </p:nvPr>
        </p:nvSpPr>
        <p:spPr>
          <a:noFill/>
          <a:ln>
            <a:round/>
            <a:headEnd/>
            <a:tailEnd/>
          </a:ln>
        </p:spPr>
        <p:txBody>
          <a:bodyPr/>
          <a:lstStyle/>
          <a:p>
            <a:fld id="{1A478F51-CAC1-4D1D-8A72-838FF19903E2}" type="slidenum">
              <a:rPr lang="pt-PT" altLang="pt-PT" smtClean="0"/>
              <a:pPr/>
              <a:t>41</a:t>
            </a:fld>
            <a:endParaRPr lang="pt-PT" altLang="pt-PT" smtClean="0"/>
          </a:p>
        </p:txBody>
      </p:sp>
      <p:sp>
        <p:nvSpPr>
          <p:cNvPr id="87043"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D2C1C99-DF8A-4130-B9E1-B63013BA86AB}"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41</a:t>
            </a:fld>
            <a:endParaRPr lang="pt-PT" altLang="pt-PT" sz="1300">
              <a:solidFill>
                <a:srgbClr val="000000"/>
              </a:solidFill>
              <a:latin typeface="Times New Roman" pitchFamily="16" charset="0"/>
              <a:cs typeface="Arial Unicode MS" charset="0"/>
            </a:endParaRPr>
          </a:p>
        </p:txBody>
      </p:sp>
      <p:sp>
        <p:nvSpPr>
          <p:cNvPr id="87044"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87045"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24810354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9"/>
          <p:cNvSpPr>
            <a:spLocks noGrp="1" noChangeArrowheads="1"/>
          </p:cNvSpPr>
          <p:nvPr>
            <p:ph type="sldNum" sz="quarter"/>
          </p:nvPr>
        </p:nvSpPr>
        <p:spPr>
          <a:noFill/>
          <a:ln>
            <a:round/>
            <a:headEnd/>
            <a:tailEnd/>
          </a:ln>
        </p:spPr>
        <p:txBody>
          <a:bodyPr/>
          <a:lstStyle/>
          <a:p>
            <a:fld id="{6DC171B9-A612-4C69-ABAC-D59DDF22AE90}" type="slidenum">
              <a:rPr lang="pt-PT" altLang="pt-PT" smtClean="0"/>
              <a:pPr/>
              <a:t>42</a:t>
            </a:fld>
            <a:endParaRPr lang="pt-PT" altLang="pt-PT" smtClean="0"/>
          </a:p>
        </p:txBody>
      </p:sp>
      <p:sp>
        <p:nvSpPr>
          <p:cNvPr id="88067"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79DFDF9-3E05-4ED8-9D4F-3F98A2F46D1E}"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42</a:t>
            </a:fld>
            <a:endParaRPr lang="pt-PT" altLang="pt-PT" sz="1300">
              <a:solidFill>
                <a:srgbClr val="000000"/>
              </a:solidFill>
              <a:latin typeface="Times New Roman" pitchFamily="16" charset="0"/>
              <a:cs typeface="Arial Unicode MS" charset="0"/>
            </a:endParaRPr>
          </a:p>
        </p:txBody>
      </p:sp>
      <p:sp>
        <p:nvSpPr>
          <p:cNvPr id="88068"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88069"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1337108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9"/>
          <p:cNvSpPr>
            <a:spLocks noGrp="1" noChangeArrowheads="1"/>
          </p:cNvSpPr>
          <p:nvPr>
            <p:ph type="sldNum" sz="quarter"/>
          </p:nvPr>
        </p:nvSpPr>
        <p:spPr>
          <a:noFill/>
          <a:ln>
            <a:round/>
            <a:headEnd/>
            <a:tailEnd/>
          </a:ln>
        </p:spPr>
        <p:txBody>
          <a:bodyPr/>
          <a:lstStyle/>
          <a:p>
            <a:fld id="{6456C945-1B88-478B-983F-FEEF224EC49D}" type="slidenum">
              <a:rPr lang="pt-PT" altLang="pt-PT" smtClean="0"/>
              <a:pPr/>
              <a:t>5</a:t>
            </a:fld>
            <a:endParaRPr lang="pt-PT" altLang="pt-PT" smtClean="0"/>
          </a:p>
        </p:txBody>
      </p:sp>
      <p:sp>
        <p:nvSpPr>
          <p:cNvPr id="50179"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EEA382F-372B-4831-9841-E56102CE5736}"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a:t>
            </a:fld>
            <a:endParaRPr lang="pt-PT" altLang="pt-PT" sz="1300">
              <a:solidFill>
                <a:srgbClr val="000000"/>
              </a:solidFill>
              <a:latin typeface="Times New Roman" pitchFamily="16" charset="0"/>
              <a:cs typeface="Arial Unicode MS" charset="0"/>
            </a:endParaRPr>
          </a:p>
        </p:txBody>
      </p:sp>
      <p:sp>
        <p:nvSpPr>
          <p:cNvPr id="50180"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50181"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1914205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9"/>
          <p:cNvSpPr>
            <a:spLocks noGrp="1" noChangeArrowheads="1"/>
          </p:cNvSpPr>
          <p:nvPr>
            <p:ph type="sldNum" sz="quarter"/>
          </p:nvPr>
        </p:nvSpPr>
        <p:spPr>
          <a:noFill/>
          <a:ln>
            <a:round/>
            <a:headEnd/>
            <a:tailEnd/>
          </a:ln>
        </p:spPr>
        <p:txBody>
          <a:bodyPr/>
          <a:lstStyle/>
          <a:p>
            <a:fld id="{B3D04E4F-7EBF-4389-89DE-7AD02DB7FC53}" type="slidenum">
              <a:rPr lang="pt-PT" altLang="pt-PT" smtClean="0"/>
              <a:pPr/>
              <a:t>6</a:t>
            </a:fld>
            <a:endParaRPr lang="pt-PT" altLang="pt-PT" smtClean="0"/>
          </a:p>
        </p:txBody>
      </p:sp>
      <p:sp>
        <p:nvSpPr>
          <p:cNvPr id="51203"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8E32950-E43D-4A30-9DCB-86295DD8D9E5}"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a:t>
            </a:fld>
            <a:endParaRPr lang="pt-PT" altLang="pt-PT" sz="1300">
              <a:solidFill>
                <a:srgbClr val="000000"/>
              </a:solidFill>
              <a:latin typeface="Times New Roman" pitchFamily="16" charset="0"/>
              <a:cs typeface="Arial Unicode MS" charset="0"/>
            </a:endParaRPr>
          </a:p>
        </p:txBody>
      </p:sp>
      <p:sp>
        <p:nvSpPr>
          <p:cNvPr id="51204"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51205"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647931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9"/>
          <p:cNvSpPr>
            <a:spLocks noGrp="1" noChangeArrowheads="1"/>
          </p:cNvSpPr>
          <p:nvPr>
            <p:ph type="sldNum" sz="quarter"/>
          </p:nvPr>
        </p:nvSpPr>
        <p:spPr>
          <a:noFill/>
          <a:ln>
            <a:round/>
            <a:headEnd/>
            <a:tailEnd/>
          </a:ln>
        </p:spPr>
        <p:txBody>
          <a:bodyPr/>
          <a:lstStyle/>
          <a:p>
            <a:fld id="{A6A1D91C-E81C-4FDB-8042-725A2CDDB73C}" type="slidenum">
              <a:rPr lang="pt-PT" altLang="pt-PT" smtClean="0"/>
              <a:pPr/>
              <a:t>7</a:t>
            </a:fld>
            <a:endParaRPr lang="pt-PT" altLang="pt-PT" smtClean="0"/>
          </a:p>
        </p:txBody>
      </p:sp>
      <p:sp>
        <p:nvSpPr>
          <p:cNvPr id="52227"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B20D5E7-B69E-4B7D-9048-EEA2800406FD}"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a:t>
            </a:fld>
            <a:endParaRPr lang="pt-PT" altLang="pt-PT" sz="1300">
              <a:solidFill>
                <a:srgbClr val="000000"/>
              </a:solidFill>
              <a:latin typeface="Times New Roman" pitchFamily="16" charset="0"/>
              <a:cs typeface="Arial Unicode MS" charset="0"/>
            </a:endParaRPr>
          </a:p>
        </p:txBody>
      </p:sp>
      <p:sp>
        <p:nvSpPr>
          <p:cNvPr id="52228"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52229"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28673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9"/>
          <p:cNvSpPr>
            <a:spLocks noGrp="1" noChangeArrowheads="1"/>
          </p:cNvSpPr>
          <p:nvPr>
            <p:ph type="sldNum" sz="quarter"/>
          </p:nvPr>
        </p:nvSpPr>
        <p:spPr>
          <a:noFill/>
          <a:ln>
            <a:round/>
            <a:headEnd/>
            <a:tailEnd/>
          </a:ln>
        </p:spPr>
        <p:txBody>
          <a:bodyPr/>
          <a:lstStyle/>
          <a:p>
            <a:fld id="{F76908BD-8795-4182-B6A5-99406C825450}" type="slidenum">
              <a:rPr lang="pt-PT" altLang="pt-PT" smtClean="0"/>
              <a:pPr/>
              <a:t>8</a:t>
            </a:fld>
            <a:endParaRPr lang="pt-PT" altLang="pt-PT" smtClean="0"/>
          </a:p>
        </p:txBody>
      </p:sp>
      <p:sp>
        <p:nvSpPr>
          <p:cNvPr id="53251"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6F767E9-96AC-4F3F-A67E-59EA2B899ACE}"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a:t>
            </a:fld>
            <a:endParaRPr lang="pt-PT" altLang="pt-PT" sz="1300">
              <a:solidFill>
                <a:srgbClr val="000000"/>
              </a:solidFill>
              <a:latin typeface="Times New Roman" pitchFamily="16" charset="0"/>
              <a:cs typeface="Arial Unicode MS" charset="0"/>
            </a:endParaRPr>
          </a:p>
        </p:txBody>
      </p:sp>
      <p:sp>
        <p:nvSpPr>
          <p:cNvPr id="53252"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53253"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2708413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p:nvPr>
        </p:nvSpPr>
        <p:spPr>
          <a:noFill/>
          <a:ln>
            <a:round/>
            <a:headEnd/>
            <a:tailEnd/>
          </a:ln>
        </p:spPr>
        <p:txBody>
          <a:bodyPr/>
          <a:lstStyle/>
          <a:p>
            <a:fld id="{90C299C6-741D-4620-9EDB-2055B382F246}" type="slidenum">
              <a:rPr lang="pt-PT" altLang="pt-PT" smtClean="0"/>
              <a:pPr/>
              <a:t>9</a:t>
            </a:fld>
            <a:endParaRPr lang="pt-PT" altLang="pt-PT" smtClean="0"/>
          </a:p>
        </p:txBody>
      </p:sp>
      <p:sp>
        <p:nvSpPr>
          <p:cNvPr id="54275" name="Text Box 1"/>
          <p:cNvSpPr txBox="1">
            <a:spLocks noChangeArrowheads="1"/>
          </p:cNvSpPr>
          <p:nvPr/>
        </p:nvSpPr>
        <p:spPr bwMode="auto">
          <a:xfrm>
            <a:off x="4017963" y="9721850"/>
            <a:ext cx="3076575" cy="508000"/>
          </a:xfrm>
          <a:prstGeom prst="rect">
            <a:avLst/>
          </a:prstGeom>
          <a:noFill/>
          <a:ln w="9525">
            <a:noFill/>
            <a:round/>
            <a:headEnd/>
            <a:tailEnd/>
          </a:ln>
          <a:effectLst/>
        </p:spPr>
        <p:txBody>
          <a:bodyPr lIns="0" tIns="0" rIns="0" bIns="0" anchor="b"/>
          <a:lstStyle/>
          <a:p>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16DEE58-6E94-4A1D-930F-BBB600D8419F}" type="slidenum">
              <a:rPr lang="pt-PT" altLang="pt-PT" sz="1300">
                <a:solidFill>
                  <a:srgbClr val="000000"/>
                </a:solidFill>
                <a:latin typeface="Times New Roman" pitchFamily="16" charset="0"/>
                <a:cs typeface="Arial Unicode MS" charset="0"/>
              </a:rPr>
              <a: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a:t>
            </a:fld>
            <a:endParaRPr lang="pt-PT" altLang="pt-PT" sz="1300">
              <a:solidFill>
                <a:srgbClr val="000000"/>
              </a:solidFill>
              <a:latin typeface="Times New Roman" pitchFamily="16" charset="0"/>
              <a:cs typeface="Arial Unicode MS" charset="0"/>
            </a:endParaRPr>
          </a:p>
        </p:txBody>
      </p:sp>
      <p:sp>
        <p:nvSpPr>
          <p:cNvPr id="54276" name="Rectangle 2"/>
          <p:cNvSpPr>
            <a:spLocks noGrp="1" noRot="1" noChangeAspect="1" noChangeArrowheads="1" noTextEdit="1"/>
          </p:cNvSpPr>
          <p:nvPr>
            <p:ph type="sldImg"/>
          </p:nvPr>
        </p:nvSpPr>
        <p:spPr>
          <a:xfrm>
            <a:off x="836613" y="777875"/>
            <a:ext cx="5424487" cy="3836988"/>
          </a:xfrm>
          <a:solidFill>
            <a:srgbClr val="FFFFFF"/>
          </a:solidFill>
          <a:ln>
            <a:solidFill>
              <a:srgbClr val="000000"/>
            </a:solidFill>
            <a:miter lim="800000"/>
          </a:ln>
        </p:spPr>
      </p:sp>
      <p:sp>
        <p:nvSpPr>
          <p:cNvPr id="54277" name="Rectangle 3"/>
          <p:cNvSpPr>
            <a:spLocks noGrp="1" noChangeArrowheads="1"/>
          </p:cNvSpPr>
          <p:nvPr>
            <p:ph type="body" idx="1"/>
          </p:nvPr>
        </p:nvSpPr>
        <p:spPr>
          <a:xfrm>
            <a:off x="709613" y="4860925"/>
            <a:ext cx="5675312" cy="4602163"/>
          </a:xfrm>
          <a:noFill/>
        </p:spPr>
        <p:txBody>
          <a:bodyPr wrap="none" anchor="ctr"/>
          <a:lstStyle/>
          <a:p>
            <a:endParaRPr lang="pt-PT" altLang="pt-PT" smtClean="0"/>
          </a:p>
        </p:txBody>
      </p:sp>
    </p:spTree>
    <p:extLst>
      <p:ext uri="{BB962C8B-B14F-4D97-AF65-F5344CB8AC3E}">
        <p14:creationId xmlns:p14="http://schemas.microsoft.com/office/powerpoint/2010/main" xmlns="" val="3473587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801688" y="2347913"/>
            <a:ext cx="9088437" cy="1620837"/>
          </a:xfrm>
        </p:spPr>
        <p:txBody>
          <a:bodyPr/>
          <a:lstStyle/>
          <a:p>
            <a:r>
              <a:rPr lang="pt-PT" smtClean="0"/>
              <a:t>Clique para editar o estilo</a:t>
            </a:r>
            <a:endParaRPr lang="pt-PT"/>
          </a:p>
        </p:txBody>
      </p:sp>
      <p:sp>
        <p:nvSpPr>
          <p:cNvPr id="3" name="Subtítulo 2"/>
          <p:cNvSpPr>
            <a:spLocks noGrp="1"/>
          </p:cNvSpPr>
          <p:nvPr>
            <p:ph type="subTitle" idx="1"/>
          </p:nvPr>
        </p:nvSpPr>
        <p:spPr>
          <a:xfrm>
            <a:off x="1603375" y="4283075"/>
            <a:ext cx="7485063"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PT" smtClean="0"/>
              <a:t>Faça clique para editar o estilo</a:t>
            </a:r>
            <a:endParaRPr lang="pt-PT"/>
          </a:p>
        </p:txBody>
      </p:sp>
      <p:sp>
        <p:nvSpPr>
          <p:cNvPr id="4" name="Rectangle 5"/>
          <p:cNvSpPr>
            <a:spLocks noGrp="1" noChangeArrowheads="1"/>
          </p:cNvSpPr>
          <p:nvPr>
            <p:ph type="sldNum" idx="10"/>
          </p:nvPr>
        </p:nvSpPr>
        <p:spPr>
          <a:ln/>
        </p:spPr>
        <p:txBody>
          <a:bodyPr/>
          <a:lstStyle>
            <a:lvl1pPr>
              <a:defRPr/>
            </a:lvl1pPr>
          </a:lstStyle>
          <a:p>
            <a:pPr>
              <a:defRPr/>
            </a:pPr>
            <a:fld id="{999AFAC5-57BD-446D-BC3D-2DDDFFBE4041}" type="slidenum">
              <a:rPr lang="pt-PT" altLang="pt-PT"/>
              <a:pPr>
                <a:defRPr/>
              </a:pPr>
              <a:t>‹Nº›</a:t>
            </a:fld>
            <a:endParaRPr lang="pt-PT" altLang="pt-P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Rectangle 5"/>
          <p:cNvSpPr>
            <a:spLocks noGrp="1" noChangeArrowheads="1"/>
          </p:cNvSpPr>
          <p:nvPr>
            <p:ph type="sldNum" idx="10"/>
          </p:nvPr>
        </p:nvSpPr>
        <p:spPr>
          <a:ln/>
        </p:spPr>
        <p:txBody>
          <a:bodyPr/>
          <a:lstStyle>
            <a:lvl1pPr>
              <a:defRPr/>
            </a:lvl1pPr>
          </a:lstStyle>
          <a:p>
            <a:pPr>
              <a:defRPr/>
            </a:pPr>
            <a:fld id="{B0BE2A1B-3C09-4ACA-A47F-82AC33065377}" type="slidenum">
              <a:rPr lang="pt-PT" altLang="pt-PT"/>
              <a:pPr>
                <a:defRPr/>
              </a:pPr>
              <a:t>‹Nº›</a:t>
            </a:fld>
            <a:endParaRPr lang="pt-PT" alt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747000" y="301625"/>
            <a:ext cx="2403475" cy="6450013"/>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534988" y="301625"/>
            <a:ext cx="7059612" cy="6450013"/>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Rectangle 5"/>
          <p:cNvSpPr>
            <a:spLocks noGrp="1" noChangeArrowheads="1"/>
          </p:cNvSpPr>
          <p:nvPr>
            <p:ph type="sldNum" idx="10"/>
          </p:nvPr>
        </p:nvSpPr>
        <p:spPr>
          <a:ln/>
        </p:spPr>
        <p:txBody>
          <a:bodyPr/>
          <a:lstStyle>
            <a:lvl1pPr>
              <a:defRPr/>
            </a:lvl1pPr>
          </a:lstStyle>
          <a:p>
            <a:pPr>
              <a:defRPr/>
            </a:pPr>
            <a:fld id="{296BF4E1-D3C5-4C7F-B57E-FE485808A58B}" type="slidenum">
              <a:rPr lang="pt-PT" altLang="pt-PT"/>
              <a:pPr>
                <a:defRPr/>
              </a:pPr>
              <a:t>‹Nº›</a:t>
            </a:fld>
            <a:endParaRPr lang="pt-PT" altLang="pt-P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Rectangle 5"/>
          <p:cNvSpPr>
            <a:spLocks noGrp="1" noChangeArrowheads="1"/>
          </p:cNvSpPr>
          <p:nvPr>
            <p:ph type="sldNum" idx="10"/>
          </p:nvPr>
        </p:nvSpPr>
        <p:spPr>
          <a:ln/>
        </p:spPr>
        <p:txBody>
          <a:bodyPr/>
          <a:lstStyle>
            <a:lvl1pPr>
              <a:defRPr/>
            </a:lvl1pPr>
          </a:lstStyle>
          <a:p>
            <a:pPr>
              <a:defRPr/>
            </a:pPr>
            <a:fld id="{722D3DD7-EFA2-4A3F-8879-39343DAE12BD}" type="slidenum">
              <a:rPr lang="pt-PT" altLang="pt-PT"/>
              <a:pPr>
                <a:defRPr/>
              </a:pPr>
              <a:t>‹Nº›</a:t>
            </a:fld>
            <a:endParaRPr lang="pt-PT" altLang="pt-P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44550" y="4857750"/>
            <a:ext cx="9088438" cy="1501775"/>
          </a:xfrm>
        </p:spPr>
        <p:txBody>
          <a:bodyPr anchor="t"/>
          <a:lstStyle>
            <a:lvl1pPr algn="l">
              <a:defRPr sz="4000" b="1" cap="all"/>
            </a:lvl1pPr>
          </a:lstStyle>
          <a:p>
            <a:r>
              <a:rPr lang="pt-PT" smtClean="0"/>
              <a:t>Clique para editar o estilo</a:t>
            </a:r>
            <a:endParaRPr lang="pt-PT"/>
          </a:p>
        </p:txBody>
      </p:sp>
      <p:sp>
        <p:nvSpPr>
          <p:cNvPr id="3" name="Marcador de Posição do Texto 2"/>
          <p:cNvSpPr>
            <a:spLocks noGrp="1"/>
          </p:cNvSpPr>
          <p:nvPr>
            <p:ph type="body" idx="1"/>
          </p:nvPr>
        </p:nvSpPr>
        <p:spPr>
          <a:xfrm>
            <a:off x="844550" y="3203575"/>
            <a:ext cx="90884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PT" smtClean="0"/>
              <a:t>Clique para editar os estilos</a:t>
            </a:r>
          </a:p>
        </p:txBody>
      </p:sp>
      <p:sp>
        <p:nvSpPr>
          <p:cNvPr id="4" name="Rectangle 5"/>
          <p:cNvSpPr>
            <a:spLocks noGrp="1" noChangeArrowheads="1"/>
          </p:cNvSpPr>
          <p:nvPr>
            <p:ph type="sldNum" idx="10"/>
          </p:nvPr>
        </p:nvSpPr>
        <p:spPr>
          <a:ln/>
        </p:spPr>
        <p:txBody>
          <a:bodyPr/>
          <a:lstStyle>
            <a:lvl1pPr>
              <a:defRPr/>
            </a:lvl1pPr>
          </a:lstStyle>
          <a:p>
            <a:pPr>
              <a:defRPr/>
            </a:pPr>
            <a:fld id="{173F16D1-7AC3-413B-95EF-F41408B0EA3E}" type="slidenum">
              <a:rPr lang="pt-PT" altLang="pt-PT"/>
              <a:pPr>
                <a:defRPr/>
              </a:pPr>
              <a:t>‹Nº›</a:t>
            </a:fld>
            <a:endParaRPr lang="pt-PT" altLang="pt-P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534988" y="1768475"/>
            <a:ext cx="473075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5418138" y="1768475"/>
            <a:ext cx="4732337"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Rectangle 5"/>
          <p:cNvSpPr>
            <a:spLocks noGrp="1" noChangeArrowheads="1"/>
          </p:cNvSpPr>
          <p:nvPr>
            <p:ph type="sldNum" idx="10"/>
          </p:nvPr>
        </p:nvSpPr>
        <p:spPr>
          <a:ln/>
        </p:spPr>
        <p:txBody>
          <a:bodyPr/>
          <a:lstStyle>
            <a:lvl1pPr>
              <a:defRPr/>
            </a:lvl1pPr>
          </a:lstStyle>
          <a:p>
            <a:pPr>
              <a:defRPr/>
            </a:pPr>
            <a:fld id="{A9324E05-B582-4F38-999E-9C460493A880}" type="slidenum">
              <a:rPr lang="pt-PT" altLang="pt-PT"/>
              <a:pPr>
                <a:defRPr/>
              </a:pPr>
              <a:t>‹Nº›</a:t>
            </a:fld>
            <a:endParaRPr lang="pt-PT" altLang="pt-P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534988" y="303213"/>
            <a:ext cx="9621837" cy="1258887"/>
          </a:xfrm>
        </p:spPr>
        <p:txBody>
          <a:bodyPr/>
          <a:lstStyle>
            <a:lvl1pPr>
              <a:defRPr/>
            </a:lvl1pPr>
          </a:lstStyle>
          <a:p>
            <a:r>
              <a:rPr lang="pt-PT" smtClean="0"/>
              <a:t>Clique para editar o estilo</a:t>
            </a:r>
            <a:endParaRPr lang="pt-PT"/>
          </a:p>
        </p:txBody>
      </p:sp>
      <p:sp>
        <p:nvSpPr>
          <p:cNvPr id="3" name="Marcador de Posição do Texto 2"/>
          <p:cNvSpPr>
            <a:spLocks noGrp="1"/>
          </p:cNvSpPr>
          <p:nvPr>
            <p:ph type="body" idx="1"/>
          </p:nvPr>
        </p:nvSpPr>
        <p:spPr>
          <a:xfrm>
            <a:off x="534988" y="1692275"/>
            <a:ext cx="4724400"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534988" y="2397125"/>
            <a:ext cx="4724400"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5430838" y="1692275"/>
            <a:ext cx="4725987"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5430838" y="2397125"/>
            <a:ext cx="4725987"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Rectangle 5"/>
          <p:cNvSpPr>
            <a:spLocks noGrp="1" noChangeArrowheads="1"/>
          </p:cNvSpPr>
          <p:nvPr>
            <p:ph type="sldNum" idx="10"/>
          </p:nvPr>
        </p:nvSpPr>
        <p:spPr>
          <a:ln/>
        </p:spPr>
        <p:txBody>
          <a:bodyPr/>
          <a:lstStyle>
            <a:lvl1pPr>
              <a:defRPr/>
            </a:lvl1pPr>
          </a:lstStyle>
          <a:p>
            <a:pPr>
              <a:defRPr/>
            </a:pPr>
            <a:fld id="{01C41388-B654-409F-B2A0-317BBF6379F0}" type="slidenum">
              <a:rPr lang="pt-PT" altLang="pt-PT"/>
              <a:pPr>
                <a:defRPr/>
              </a:pPr>
              <a:t>‹Nº›</a:t>
            </a:fld>
            <a:endParaRPr lang="pt-PT" altLang="pt-P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Rectangle 5"/>
          <p:cNvSpPr>
            <a:spLocks noGrp="1" noChangeArrowheads="1"/>
          </p:cNvSpPr>
          <p:nvPr>
            <p:ph type="sldNum" idx="10"/>
          </p:nvPr>
        </p:nvSpPr>
        <p:spPr>
          <a:ln/>
        </p:spPr>
        <p:txBody>
          <a:bodyPr/>
          <a:lstStyle>
            <a:lvl1pPr>
              <a:defRPr/>
            </a:lvl1pPr>
          </a:lstStyle>
          <a:p>
            <a:pPr>
              <a:defRPr/>
            </a:pPr>
            <a:fld id="{F634307E-2564-4556-9F68-6C03DFF57342}" type="slidenum">
              <a:rPr lang="pt-PT" altLang="pt-PT"/>
              <a:pPr>
                <a:defRPr/>
              </a:pPr>
              <a:t>‹Nº›</a:t>
            </a:fld>
            <a:endParaRPr lang="pt-PT" altLang="pt-P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738BDBC4-20C4-4769-834E-416D6A2F891C}" type="slidenum">
              <a:rPr lang="pt-PT" altLang="pt-PT"/>
              <a:pPr>
                <a:defRPr/>
              </a:pPr>
              <a:t>‹Nº›</a:t>
            </a:fld>
            <a:endParaRPr lang="pt-PT" altLang="pt-P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34988" y="301625"/>
            <a:ext cx="3517900" cy="1279525"/>
          </a:xfrm>
        </p:spPr>
        <p:txBody>
          <a:bodyPr anchor="b"/>
          <a:lstStyle>
            <a:lvl1pPr algn="l">
              <a:defRPr sz="2000" b="1"/>
            </a:lvl1pPr>
          </a:lstStyle>
          <a:p>
            <a:r>
              <a:rPr lang="pt-PT" smtClean="0"/>
              <a:t>Clique para editar o estilo</a:t>
            </a:r>
            <a:endParaRPr lang="pt-PT"/>
          </a:p>
        </p:txBody>
      </p:sp>
      <p:sp>
        <p:nvSpPr>
          <p:cNvPr id="3" name="Marcador de Posição de Conteúdo 2"/>
          <p:cNvSpPr>
            <a:spLocks noGrp="1"/>
          </p:cNvSpPr>
          <p:nvPr>
            <p:ph idx="1"/>
          </p:nvPr>
        </p:nvSpPr>
        <p:spPr>
          <a:xfrm>
            <a:off x="4179888" y="301625"/>
            <a:ext cx="5976937"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534988" y="1581150"/>
            <a:ext cx="3517900"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Rectangle 5"/>
          <p:cNvSpPr>
            <a:spLocks noGrp="1" noChangeArrowheads="1"/>
          </p:cNvSpPr>
          <p:nvPr>
            <p:ph type="sldNum" idx="10"/>
          </p:nvPr>
        </p:nvSpPr>
        <p:spPr>
          <a:ln/>
        </p:spPr>
        <p:txBody>
          <a:bodyPr/>
          <a:lstStyle>
            <a:lvl1pPr>
              <a:defRPr/>
            </a:lvl1pPr>
          </a:lstStyle>
          <a:p>
            <a:pPr>
              <a:defRPr/>
            </a:pPr>
            <a:fld id="{75A0CC1E-0E2D-42B1-99B8-A0689945F76C}" type="slidenum">
              <a:rPr lang="pt-PT" altLang="pt-PT"/>
              <a:pPr>
                <a:defRPr/>
              </a:pPr>
              <a:t>‹Nº›</a:t>
            </a:fld>
            <a:endParaRPr lang="pt-PT" altLang="pt-P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095500" y="5291138"/>
            <a:ext cx="6415088" cy="625475"/>
          </a:xfrm>
        </p:spPr>
        <p:txBody>
          <a:bodyPr anchor="b"/>
          <a:lstStyle>
            <a:lvl1pPr algn="l">
              <a:defRPr sz="2000" b="1"/>
            </a:lvl1pPr>
          </a:lstStyle>
          <a:p>
            <a:r>
              <a:rPr lang="pt-PT" smtClean="0"/>
              <a:t>Clique para editar o estilo</a:t>
            </a:r>
            <a:endParaRPr lang="pt-PT"/>
          </a:p>
        </p:txBody>
      </p:sp>
      <p:sp>
        <p:nvSpPr>
          <p:cNvPr id="3" name="Marcador de Posição da Imagem 2"/>
          <p:cNvSpPr>
            <a:spLocks noGrp="1"/>
          </p:cNvSpPr>
          <p:nvPr>
            <p:ph type="pic" idx="1"/>
          </p:nvPr>
        </p:nvSpPr>
        <p:spPr>
          <a:xfrm>
            <a:off x="2095500" y="674688"/>
            <a:ext cx="6415088"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PT" noProof="0" smtClean="0"/>
          </a:p>
        </p:txBody>
      </p:sp>
      <p:sp>
        <p:nvSpPr>
          <p:cNvPr id="4" name="Marcador de Posição do Texto 3"/>
          <p:cNvSpPr>
            <a:spLocks noGrp="1"/>
          </p:cNvSpPr>
          <p:nvPr>
            <p:ph type="body" sz="half" idx="2"/>
          </p:nvPr>
        </p:nvSpPr>
        <p:spPr>
          <a:xfrm>
            <a:off x="2095500" y="5916613"/>
            <a:ext cx="6415088"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Rectangle 5"/>
          <p:cNvSpPr>
            <a:spLocks noGrp="1" noChangeArrowheads="1"/>
          </p:cNvSpPr>
          <p:nvPr>
            <p:ph type="sldNum" idx="10"/>
          </p:nvPr>
        </p:nvSpPr>
        <p:spPr>
          <a:ln/>
        </p:spPr>
        <p:txBody>
          <a:bodyPr/>
          <a:lstStyle>
            <a:lvl1pPr>
              <a:defRPr/>
            </a:lvl1pPr>
          </a:lstStyle>
          <a:p>
            <a:pPr>
              <a:defRPr/>
            </a:pPr>
            <a:fld id="{8759FE3A-3D64-4940-BEC8-B3BDD6063ADF}" type="slidenum">
              <a:rPr lang="pt-PT" altLang="pt-PT"/>
              <a:pPr>
                <a:defRPr/>
              </a:pPr>
              <a:t>‹Nº›</a:t>
            </a:fld>
            <a:endParaRPr lang="pt-PT" altLang="pt-P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34988" y="301625"/>
            <a:ext cx="9615487" cy="1255713"/>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ltLang="pt-PT" smtClean="0"/>
              <a:t>Faça clique para editar o formato do texto do título</a:t>
            </a:r>
          </a:p>
        </p:txBody>
      </p:sp>
      <p:sp>
        <p:nvSpPr>
          <p:cNvPr id="1027" name="Rectangle 2"/>
          <p:cNvSpPr>
            <a:spLocks noGrp="1" noChangeArrowheads="1"/>
          </p:cNvSpPr>
          <p:nvPr>
            <p:ph type="body" idx="1"/>
          </p:nvPr>
        </p:nvSpPr>
        <p:spPr bwMode="auto">
          <a:xfrm>
            <a:off x="534988" y="1768475"/>
            <a:ext cx="9615487" cy="4983163"/>
          </a:xfrm>
          <a:prstGeom prst="rect">
            <a:avLst/>
          </a:prstGeom>
          <a:noFill/>
          <a:ln w="9525">
            <a:noFill/>
            <a:round/>
            <a:headEnd/>
            <a:tailEnd/>
          </a:ln>
          <a:effectLst/>
        </p:spPr>
        <p:txBody>
          <a:bodyPr vert="horz" wrap="square" lIns="0" tIns="28080" rIns="0" bIns="0" numCol="1" anchor="t" anchorCtr="0" compatLnSpc="1">
            <a:prstTxWarp prst="textNoShape">
              <a:avLst/>
            </a:prstTxWarp>
          </a:bodyPr>
          <a:lstStyle/>
          <a:p>
            <a:pPr lvl="0"/>
            <a:r>
              <a:rPr lang="en-GB" altLang="pt-PT" smtClean="0"/>
              <a:t>Faça clique para editar o formato do texto do destaque</a:t>
            </a:r>
          </a:p>
          <a:p>
            <a:pPr lvl="1"/>
            <a:r>
              <a:rPr lang="en-GB" altLang="pt-PT" smtClean="0"/>
              <a:t>Segundo nível de destaque</a:t>
            </a:r>
          </a:p>
          <a:p>
            <a:pPr lvl="2"/>
            <a:r>
              <a:rPr lang="en-GB" altLang="pt-PT" smtClean="0"/>
              <a:t>Terceiro nível de destaque</a:t>
            </a:r>
          </a:p>
          <a:p>
            <a:pPr lvl="3"/>
            <a:r>
              <a:rPr lang="en-GB" altLang="pt-PT" smtClean="0"/>
              <a:t>Quarto nível de destaque</a:t>
            </a:r>
          </a:p>
          <a:p>
            <a:pPr lvl="4"/>
            <a:r>
              <a:rPr lang="en-GB" altLang="pt-PT" smtClean="0"/>
              <a:t>Quinto nível de destaque</a:t>
            </a:r>
          </a:p>
          <a:p>
            <a:pPr lvl="4"/>
            <a:r>
              <a:rPr lang="en-GB" altLang="pt-PT" smtClean="0"/>
              <a:t>Sexto nível de destaque</a:t>
            </a:r>
          </a:p>
          <a:p>
            <a:pPr lvl="4"/>
            <a:r>
              <a:rPr lang="en-GB" altLang="pt-PT" smtClean="0"/>
              <a:t>Sétimo nível de destaque</a:t>
            </a:r>
          </a:p>
          <a:p>
            <a:pPr lvl="4"/>
            <a:r>
              <a:rPr lang="en-GB" altLang="pt-PT" smtClean="0"/>
              <a:t>Oitavo nível de destaque</a:t>
            </a:r>
          </a:p>
          <a:p>
            <a:pPr lvl="4"/>
            <a:r>
              <a:rPr lang="en-GB" altLang="pt-PT" smtClean="0"/>
              <a:t>Nono nível de destaque</a:t>
            </a:r>
          </a:p>
        </p:txBody>
      </p:sp>
      <p:sp>
        <p:nvSpPr>
          <p:cNvPr id="1028" name="Text Box 3"/>
          <p:cNvSpPr txBox="1">
            <a:spLocks noChangeArrowheads="1"/>
          </p:cNvSpPr>
          <p:nvPr/>
        </p:nvSpPr>
        <p:spPr bwMode="auto">
          <a:xfrm>
            <a:off x="534988" y="6886575"/>
            <a:ext cx="2486025" cy="515938"/>
          </a:xfrm>
          <a:prstGeom prst="rect">
            <a:avLst/>
          </a:prstGeom>
          <a:noFill/>
          <a:ln w="9525">
            <a:noFill/>
            <a:round/>
            <a:headEnd/>
            <a:tailEnd/>
          </a:ln>
          <a:effectLst/>
        </p:spPr>
        <p:txBody>
          <a:bodyPr wrap="none" anchor="ctr"/>
          <a:lstStyle/>
          <a:p>
            <a:endParaRPr lang="pt-PT" altLang="pt-PT"/>
          </a:p>
        </p:txBody>
      </p:sp>
      <p:sp>
        <p:nvSpPr>
          <p:cNvPr id="1029" name="Text Box 4"/>
          <p:cNvSpPr txBox="1">
            <a:spLocks noChangeArrowheads="1"/>
          </p:cNvSpPr>
          <p:nvPr/>
        </p:nvSpPr>
        <p:spPr bwMode="auto">
          <a:xfrm>
            <a:off x="3656013" y="6886575"/>
            <a:ext cx="3384550" cy="515938"/>
          </a:xfrm>
          <a:prstGeom prst="rect">
            <a:avLst/>
          </a:prstGeom>
          <a:noFill/>
          <a:ln w="9525">
            <a:noFill/>
            <a:round/>
            <a:headEnd/>
            <a:tailEnd/>
          </a:ln>
          <a:effectLst/>
        </p:spPr>
        <p:txBody>
          <a:bodyPr wrap="none" anchor="ctr"/>
          <a:lstStyle/>
          <a:p>
            <a:endParaRPr lang="pt-PT" altLang="pt-PT"/>
          </a:p>
        </p:txBody>
      </p:sp>
      <p:sp>
        <p:nvSpPr>
          <p:cNvPr id="2" name="Rectangle 5"/>
          <p:cNvSpPr>
            <a:spLocks noGrp="1" noChangeArrowheads="1"/>
          </p:cNvSpPr>
          <p:nvPr>
            <p:ph type="sldNum"/>
          </p:nvPr>
        </p:nvSpPr>
        <p:spPr bwMode="auto">
          <a:xfrm>
            <a:off x="7666038" y="6886575"/>
            <a:ext cx="2484437" cy="514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2C70F3EC-C895-4640-B5FA-BDBA43EF921B}" type="slidenum">
              <a:rPr lang="pt-PT" altLang="pt-PT"/>
              <a:pPr>
                <a:defRPr/>
              </a:pPr>
              <a:t>‹Nº›</a:t>
            </a:fld>
            <a:endParaRPr lang="pt-PT" altLang="pt-P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cstate="print"/>
          <a:srcRect l="2452" r="1146"/>
          <a:stretch>
            <a:fillRect/>
          </a:stretch>
        </p:blipFill>
        <p:spPr bwMode="auto">
          <a:xfrm>
            <a:off x="484188" y="1111250"/>
            <a:ext cx="9758362" cy="504507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cstate="print"/>
          <a:srcRect/>
          <a:stretch>
            <a:fillRect/>
          </a:stretch>
        </p:blipFill>
        <p:spPr bwMode="auto">
          <a:xfrm>
            <a:off x="304800" y="250825"/>
            <a:ext cx="5218113" cy="3673475"/>
          </a:xfrm>
          <a:prstGeom prst="rect">
            <a:avLst/>
          </a:prstGeom>
          <a:noFill/>
          <a:ln w="9525">
            <a:noFill/>
            <a:round/>
            <a:headEnd/>
            <a:tailEnd/>
          </a:ln>
          <a:effectLst/>
        </p:spPr>
      </p:pic>
      <p:pic>
        <p:nvPicPr>
          <p:cNvPr id="11267" name="Picture 2"/>
          <p:cNvPicPr>
            <a:picLocks noChangeAspect="1" noChangeArrowheads="1"/>
          </p:cNvPicPr>
          <p:nvPr/>
        </p:nvPicPr>
        <p:blipFill>
          <a:blip r:embed="rId4" cstate="print"/>
          <a:srcRect/>
          <a:stretch>
            <a:fillRect/>
          </a:stretch>
        </p:blipFill>
        <p:spPr bwMode="auto">
          <a:xfrm>
            <a:off x="5584825" y="3790950"/>
            <a:ext cx="4860925" cy="3421063"/>
          </a:xfrm>
          <a:prstGeom prst="rect">
            <a:avLst/>
          </a:prstGeom>
          <a:noFill/>
          <a:ln w="9525">
            <a:noFill/>
            <a:round/>
            <a:headEnd/>
            <a:tailEnd/>
          </a:ln>
          <a:effectLst/>
        </p:spPr>
      </p:pic>
      <p:pic>
        <p:nvPicPr>
          <p:cNvPr id="11268" name="Picture 3"/>
          <p:cNvPicPr>
            <a:picLocks noChangeAspect="1" noChangeArrowheads="1"/>
          </p:cNvPicPr>
          <p:nvPr/>
        </p:nvPicPr>
        <p:blipFill>
          <a:blip r:embed="rId5" cstate="print"/>
          <a:srcRect/>
          <a:stretch>
            <a:fillRect/>
          </a:stretch>
        </p:blipFill>
        <p:spPr bwMode="auto">
          <a:xfrm>
            <a:off x="5992813" y="-23813"/>
            <a:ext cx="4456112" cy="4224338"/>
          </a:xfrm>
          <a:prstGeom prst="rect">
            <a:avLst/>
          </a:prstGeom>
          <a:noFill/>
          <a:ln w="9525">
            <a:noFill/>
            <a:round/>
            <a:headEnd/>
            <a:tailEnd/>
          </a:ln>
          <a:effectLst/>
        </p:spPr>
      </p:pic>
      <p:pic>
        <p:nvPicPr>
          <p:cNvPr id="11269" name="Picture 4"/>
          <p:cNvPicPr>
            <a:picLocks noChangeAspect="1" noChangeArrowheads="1"/>
          </p:cNvPicPr>
          <p:nvPr/>
        </p:nvPicPr>
        <p:blipFill>
          <a:blip r:embed="rId6" cstate="print"/>
          <a:srcRect/>
          <a:stretch>
            <a:fillRect/>
          </a:stretch>
        </p:blipFill>
        <p:spPr bwMode="auto">
          <a:xfrm>
            <a:off x="96838" y="2938463"/>
            <a:ext cx="5767387" cy="4498975"/>
          </a:xfrm>
          <a:prstGeom prst="rect">
            <a:avLst/>
          </a:prstGeom>
          <a:noFill/>
          <a:ln w="9525">
            <a:noFill/>
            <a:round/>
            <a:headEnd/>
            <a:tailEnd/>
          </a:ln>
          <a:effectLst/>
        </p:spPr>
      </p:pic>
    </p:spTree>
  </p:cSld>
  <p:clrMapOvr>
    <a:masterClrMapping/>
  </p:clrMapOvr>
  <p:transition spd="med">
    <p:cover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962150" y="1952625"/>
            <a:ext cx="6551613" cy="4635500"/>
          </a:xfrm>
          <a:prstGeom prst="rect">
            <a:avLst/>
          </a:prstGeom>
          <a:noFill/>
          <a:ln w="9525">
            <a:noFill/>
            <a:round/>
            <a:headEnd/>
            <a:tailEnd/>
          </a:ln>
          <a:effectLst/>
        </p:spPr>
      </p:pic>
      <p:pic>
        <p:nvPicPr>
          <p:cNvPr id="12291" name="Picture 3"/>
          <p:cNvPicPr>
            <a:picLocks noChangeAspect="1" noChangeArrowheads="1"/>
          </p:cNvPicPr>
          <p:nvPr/>
        </p:nvPicPr>
        <p:blipFill>
          <a:blip r:embed="rId4" cstate="print"/>
          <a:srcRect l="2452" r="1146"/>
          <a:stretch>
            <a:fillRect/>
          </a:stretch>
        </p:blipFill>
        <p:spPr bwMode="auto">
          <a:xfrm>
            <a:off x="8802688" y="242888"/>
            <a:ext cx="1547812" cy="800100"/>
          </a:xfrm>
          <a:prstGeom prst="rect">
            <a:avLst/>
          </a:prstGeom>
          <a:noFill/>
          <a:ln w="9525">
            <a:noFill/>
            <a:round/>
            <a:headEnd/>
            <a:tailEnd/>
          </a:ln>
          <a:effectLst/>
        </p:spPr>
      </p:pic>
      <p:sp>
        <p:nvSpPr>
          <p:cNvPr id="12292" name="Rectângulo 1"/>
          <p:cNvSpPr>
            <a:spLocks noChangeArrowheads="1"/>
          </p:cNvSpPr>
          <p:nvPr/>
        </p:nvSpPr>
        <p:spPr bwMode="auto">
          <a:xfrm>
            <a:off x="2424113" y="868363"/>
            <a:ext cx="5843587" cy="60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pt-PT" altLang="pt-PT" sz="3600" b="1" dirty="0">
                <a:solidFill>
                  <a:schemeClr val="tx1"/>
                </a:solidFill>
                <a:effectLst>
                  <a:outerShdw blurRad="38100" dist="38100" dir="2700000" algn="tl">
                    <a:srgbClr val="000000">
                      <a:alpha val="43137"/>
                    </a:srgbClr>
                  </a:outerShdw>
                </a:effectLst>
              </a:rPr>
              <a:t>LOCATION DESCRIPTION</a:t>
            </a:r>
          </a:p>
        </p:txBody>
      </p:sp>
    </p:spTree>
  </p:cSld>
  <p:clrMapOvr>
    <a:masterClrMapping/>
  </p:clrMapOvr>
  <p:transition spd="med">
    <p:wedg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3" cstate="print"/>
          <a:srcRect/>
          <a:stretch>
            <a:fillRect/>
          </a:stretch>
        </p:blipFill>
        <p:spPr bwMode="auto">
          <a:xfrm>
            <a:off x="161925" y="250825"/>
            <a:ext cx="6281738" cy="6943725"/>
          </a:xfrm>
          <a:prstGeom prst="rect">
            <a:avLst/>
          </a:prstGeom>
          <a:noFill/>
          <a:ln w="9525">
            <a:noFill/>
            <a:round/>
            <a:headEnd/>
            <a:tailEnd/>
          </a:ln>
          <a:effectLst/>
        </p:spPr>
      </p:pic>
      <p:sp>
        <p:nvSpPr>
          <p:cNvPr id="13315" name="Text Box 2"/>
          <p:cNvSpPr txBox="1">
            <a:spLocks noChangeArrowheads="1"/>
          </p:cNvSpPr>
          <p:nvPr/>
        </p:nvSpPr>
        <p:spPr bwMode="auto">
          <a:xfrm>
            <a:off x="6642050" y="467469"/>
            <a:ext cx="3617913" cy="5436021"/>
          </a:xfrm>
          <a:prstGeom prst="rect">
            <a:avLst/>
          </a:prstGeom>
          <a:noFill/>
          <a:ln w="9525">
            <a:noFill/>
            <a:round/>
            <a:headEnd/>
            <a:tailEnd/>
          </a:ln>
          <a:effectLst/>
        </p:spPr>
        <p:txBody>
          <a:bodyPr lIns="90000" tIns="45000" rIns="90000" bIns="45000"/>
          <a:lstStyle/>
          <a:p>
            <a:pPr algn="just">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sz="1400" dirty="0">
                <a:solidFill>
                  <a:srgbClr val="000000"/>
                </a:solidFill>
              </a:rPr>
              <a:t>     </a:t>
            </a:r>
            <a:r>
              <a:rPr lang="en-US" altLang="pt-PT" sz="2400" dirty="0">
                <a:solidFill>
                  <a:srgbClr val="000000"/>
                </a:solidFill>
              </a:rPr>
              <a:t>M</a:t>
            </a:r>
            <a:r>
              <a:rPr lang="en-US" altLang="pt-PT" sz="1600" dirty="0">
                <a:solidFill>
                  <a:srgbClr val="000000"/>
                </a:solidFill>
              </a:rPr>
              <a:t>adrid</a:t>
            </a:r>
            <a:r>
              <a:rPr lang="en-US" altLang="pt-PT" sz="1400" dirty="0">
                <a:solidFill>
                  <a:srgbClr val="000000"/>
                </a:solidFill>
              </a:rPr>
              <a:t> is the capital and the largest city in Spain. It has a population of approximately 3.3 million people, with a metropolitan area round about 6.5 million inhabitants</a:t>
            </a:r>
            <a:r>
              <a:rPr lang="en-US" altLang="pt-PT" sz="1400" dirty="0" smtClean="0">
                <a:solidFill>
                  <a:srgbClr val="000000"/>
                </a:solidFill>
              </a:rPr>
              <a:t>.</a:t>
            </a:r>
            <a:endParaRPr lang="en-US" altLang="pt-PT" sz="1400" dirty="0">
              <a:solidFill>
                <a:srgbClr val="000000"/>
              </a:solidFill>
            </a:endParaRPr>
          </a:p>
          <a:p>
            <a:pPr algn="just">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pt-PT" sz="1400" dirty="0">
                <a:solidFill>
                  <a:srgbClr val="000000"/>
                </a:solidFill>
              </a:rPr>
              <a:t>      It is the third largest city in the European Union (EU), after London and Berlin. Its metropolitan area is the third largest in the EU, after London and Paris.</a:t>
            </a:r>
          </a:p>
          <a:p>
            <a:pPr algn="just">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pt-PT" sz="1400" dirty="0" smtClean="0">
                <a:solidFill>
                  <a:srgbClr val="000000"/>
                </a:solidFill>
              </a:rPr>
              <a:t>		The </a:t>
            </a:r>
            <a:r>
              <a:rPr lang="en-US" altLang="pt-PT" sz="1400" dirty="0">
                <a:solidFill>
                  <a:srgbClr val="000000"/>
                </a:solidFill>
              </a:rPr>
              <a:t>urban area of the Spanish capital covers a total of 604.3 Km2</a:t>
            </a:r>
            <a:r>
              <a:rPr lang="en-US" altLang="pt-PT" sz="1400" dirty="0" smtClean="0">
                <a:solidFill>
                  <a:srgbClr val="000000"/>
                </a:solidFill>
              </a:rPr>
              <a:t>.</a:t>
            </a:r>
          </a:p>
          <a:p>
            <a:pPr algn="just">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pt-PT" sz="1400" dirty="0" smtClean="0">
                <a:solidFill>
                  <a:srgbClr val="000000"/>
                </a:solidFill>
              </a:rPr>
              <a:t>		The city is located on the river </a:t>
            </a:r>
            <a:r>
              <a:rPr lang="en-US" altLang="pt-PT" sz="1400" dirty="0" err="1" smtClean="0">
                <a:solidFill>
                  <a:srgbClr val="000000"/>
                </a:solidFill>
              </a:rPr>
              <a:t>Manzanares</a:t>
            </a:r>
            <a:r>
              <a:rPr lang="en-US" altLang="pt-PT" sz="1400" dirty="0" smtClean="0">
                <a:solidFill>
                  <a:srgbClr val="000000"/>
                </a:solidFill>
              </a:rPr>
              <a:t> in the centre of the country and the Community of Madrid (that encompasses the city of Madrid, its urban area and its suburbs). This community is surrounded by the autonomous communities of </a:t>
            </a:r>
            <a:r>
              <a:rPr lang="en-US" altLang="pt-PT" sz="1400" dirty="0" err="1" smtClean="0">
                <a:solidFill>
                  <a:srgbClr val="000000"/>
                </a:solidFill>
              </a:rPr>
              <a:t>Castilla</a:t>
            </a:r>
            <a:r>
              <a:rPr lang="en-US" altLang="pt-PT" sz="1400" dirty="0" smtClean="0">
                <a:solidFill>
                  <a:srgbClr val="000000"/>
                </a:solidFill>
              </a:rPr>
              <a:t> and León and </a:t>
            </a:r>
            <a:r>
              <a:rPr lang="en-US" altLang="pt-PT" sz="1400" dirty="0" err="1" smtClean="0">
                <a:solidFill>
                  <a:srgbClr val="000000"/>
                </a:solidFill>
              </a:rPr>
              <a:t>Castilla</a:t>
            </a:r>
            <a:r>
              <a:rPr lang="en-US" altLang="pt-PT" sz="1400" dirty="0" smtClean="0">
                <a:solidFill>
                  <a:srgbClr val="000000"/>
                </a:solidFill>
              </a:rPr>
              <a:t>-La Mancha.</a:t>
            </a:r>
            <a:r>
              <a:rPr lang="pt-PT" altLang="pt-PT" sz="1400" dirty="0" smtClean="0">
                <a:solidFill>
                  <a:srgbClr val="000000"/>
                </a:solidFill>
              </a:rPr>
              <a:t> </a:t>
            </a:r>
            <a:endParaRPr lang="en-US" altLang="pt-PT" sz="1400" dirty="0" smtClean="0">
              <a:solidFill>
                <a:srgbClr val="000000"/>
              </a:solidFill>
            </a:endParaRPr>
          </a:p>
          <a:p>
            <a:pPr algn="just">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t-PT" altLang="pt-PT" sz="1600" dirty="0">
              <a:solidFill>
                <a:srgbClr val="000080"/>
              </a:solidFill>
            </a:endParaRPr>
          </a:p>
          <a:p>
            <a:pPr>
              <a:lnSpc>
                <a:spcPct val="14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t-PT" altLang="pt-PT" sz="1600" dirty="0">
              <a:solidFill>
                <a:srgbClr val="000080"/>
              </a:solidFill>
            </a:endParaRPr>
          </a:p>
          <a:p>
            <a:pPr>
              <a:lnSpc>
                <a:spcPct val="14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t-PT" altLang="pt-PT" sz="1600" dirty="0">
              <a:solidFill>
                <a:srgbClr val="000080"/>
              </a:solidFill>
            </a:endParaRPr>
          </a:p>
          <a:p>
            <a:pPr>
              <a:lnSpc>
                <a:spcPct val="14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t-PT" altLang="pt-PT" sz="1600" dirty="0">
              <a:solidFill>
                <a:srgbClr val="000080"/>
              </a:solidFill>
            </a:endParaRPr>
          </a:p>
        </p:txBody>
      </p:sp>
      <p:pic>
        <p:nvPicPr>
          <p:cNvPr id="13316" name="Picture 3"/>
          <p:cNvPicPr>
            <a:picLocks noChangeAspect="1" noChangeArrowheads="1"/>
          </p:cNvPicPr>
          <p:nvPr/>
        </p:nvPicPr>
        <p:blipFill>
          <a:blip r:embed="rId4" cstate="print"/>
          <a:srcRect/>
          <a:stretch>
            <a:fillRect/>
          </a:stretch>
        </p:blipFill>
        <p:spPr bwMode="auto">
          <a:xfrm>
            <a:off x="6711950" y="4932363"/>
            <a:ext cx="3617913" cy="2025650"/>
          </a:xfrm>
          <a:prstGeom prst="rect">
            <a:avLst/>
          </a:prstGeom>
          <a:noFill/>
          <a:ln w="9525">
            <a:noFill/>
            <a:round/>
            <a:headEnd/>
            <a:tailEnd/>
          </a:ln>
          <a:effectLst/>
        </p:spPr>
      </p:pic>
    </p:spTree>
  </p:cSld>
  <p:clrMapOvr>
    <a:masterClrMapping/>
  </p:clrMapOvr>
  <p:transition spd="med">
    <p:wedg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233338" y="2339677"/>
            <a:ext cx="10260012" cy="4320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09113" algn="l"/>
                <a:tab pos="10133013" algn="l"/>
                <a:tab pos="10331450" algn="l"/>
                <a:tab pos="10780713" algn="l"/>
              </a:tabLst>
              <a:defRPr>
                <a:solidFill>
                  <a:srgbClr val="FFFFFF"/>
                </a:solidFill>
                <a:latin typeface="Arial" charset="0"/>
                <a:ea typeface="SimSun" charset="-122"/>
              </a:defRPr>
            </a:lvl1pPr>
            <a:lvl2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09113" algn="l"/>
                <a:tab pos="10133013" algn="l"/>
                <a:tab pos="10331450" algn="l"/>
                <a:tab pos="10780713" algn="l"/>
              </a:tabLst>
              <a:defRPr>
                <a:solidFill>
                  <a:srgbClr val="FFFFFF"/>
                </a:solidFill>
                <a:latin typeface="Arial" charset="0"/>
                <a:ea typeface="SimSun" charset="-122"/>
              </a:defRPr>
            </a:lvl2pPr>
            <a:lvl3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09113" algn="l"/>
                <a:tab pos="10133013" algn="l"/>
                <a:tab pos="10331450" algn="l"/>
                <a:tab pos="10780713" algn="l"/>
              </a:tabLst>
              <a:defRPr>
                <a:solidFill>
                  <a:srgbClr val="FFFFFF"/>
                </a:solidFill>
                <a:latin typeface="Arial" charset="0"/>
                <a:ea typeface="SimSun" charset="-122"/>
              </a:defRPr>
            </a:lvl3pPr>
            <a:lvl4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09113" algn="l"/>
                <a:tab pos="10133013" algn="l"/>
                <a:tab pos="10331450" algn="l"/>
                <a:tab pos="10780713" algn="l"/>
              </a:tabLst>
              <a:defRPr>
                <a:solidFill>
                  <a:srgbClr val="FFFFFF"/>
                </a:solidFill>
                <a:latin typeface="Arial" charset="0"/>
                <a:ea typeface="SimSun" charset="-122"/>
              </a:defRPr>
            </a:lvl4pPr>
            <a:lvl5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09113" algn="l"/>
                <a:tab pos="10133013" algn="l"/>
                <a:tab pos="10331450" algn="l"/>
                <a:tab pos="1078071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09113" algn="l"/>
                <a:tab pos="10133013" algn="l"/>
                <a:tab pos="10331450" algn="l"/>
                <a:tab pos="1078071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09113" algn="l"/>
                <a:tab pos="10133013" algn="l"/>
                <a:tab pos="10331450" algn="l"/>
                <a:tab pos="1078071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09113" algn="l"/>
                <a:tab pos="10133013" algn="l"/>
                <a:tab pos="10331450" algn="l"/>
                <a:tab pos="1078071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09113" algn="l"/>
                <a:tab pos="10133013" algn="l"/>
                <a:tab pos="10331450" algn="l"/>
                <a:tab pos="10780713" algn="l"/>
              </a:tabLst>
              <a:defRPr>
                <a:solidFill>
                  <a:srgbClr val="FFFFFF"/>
                </a:solidFill>
                <a:latin typeface="Arial" charset="0"/>
                <a:ea typeface="SimSun" charset="-122"/>
              </a:defRPr>
            </a:lvl9pPr>
          </a:lstStyle>
          <a:p>
            <a:pPr algn="just">
              <a:lnSpc>
                <a:spcPct val="140000"/>
              </a:lnSpc>
              <a:spcBef>
                <a:spcPts val="600"/>
              </a:spcBef>
              <a:spcAft>
                <a:spcPts val="600"/>
              </a:spcAft>
              <a:buClrTx/>
              <a:buFontTx/>
              <a:buNone/>
              <a:defRPr/>
            </a:pPr>
            <a:r>
              <a:rPr lang="pt-PT" altLang="pt-PT" sz="1400" dirty="0" smtClean="0">
                <a:solidFill>
                  <a:srgbClr val="000000"/>
                </a:solidFill>
              </a:rPr>
              <a:t>	</a:t>
            </a:r>
          </a:p>
          <a:p>
            <a:pPr algn="just">
              <a:lnSpc>
                <a:spcPct val="140000"/>
              </a:lnSpc>
              <a:spcBef>
                <a:spcPts val="600"/>
              </a:spcBef>
              <a:spcAft>
                <a:spcPts val="600"/>
              </a:spcAft>
              <a:buClrTx/>
              <a:buFontTx/>
              <a:buNone/>
              <a:tabLst>
                <a:tab pos="0" algn="l"/>
                <a:tab pos="446088" algn="l"/>
                <a:tab pos="811213"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09113" algn="l"/>
                <a:tab pos="10133013" algn="l"/>
                <a:tab pos="10331450" algn="l"/>
                <a:tab pos="10780713" algn="l"/>
              </a:tabLst>
              <a:defRPr/>
            </a:pPr>
            <a:r>
              <a:rPr lang="en-US" altLang="pt-PT" sz="1400" dirty="0" smtClean="0">
                <a:solidFill>
                  <a:srgbClr val="000000"/>
                </a:solidFill>
              </a:rPr>
              <a:t>		</a:t>
            </a:r>
            <a:r>
              <a:rPr lang="en-US" altLang="pt-PT" sz="1400" dirty="0">
                <a:solidFill>
                  <a:srgbClr val="000000"/>
                </a:solidFill>
              </a:rPr>
              <a:t>	As a national capital, </a:t>
            </a:r>
            <a:r>
              <a:rPr lang="en-US" altLang="pt-PT" sz="1400" dirty="0" smtClean="0">
                <a:solidFill>
                  <a:srgbClr val="000000"/>
                </a:solidFill>
              </a:rPr>
              <a:t>with the government </a:t>
            </a:r>
            <a:r>
              <a:rPr lang="en-US" altLang="pt-PT" sz="1400" dirty="0">
                <a:solidFill>
                  <a:srgbClr val="000000"/>
                </a:solidFill>
              </a:rPr>
              <a:t>and </a:t>
            </a:r>
            <a:r>
              <a:rPr lang="en-US" altLang="pt-PT" sz="1400" dirty="0" smtClean="0">
                <a:solidFill>
                  <a:srgbClr val="000000"/>
                </a:solidFill>
              </a:rPr>
              <a:t>the </a:t>
            </a:r>
            <a:r>
              <a:rPr lang="en-US" altLang="pt-PT" sz="1400" dirty="0">
                <a:solidFill>
                  <a:srgbClr val="000000"/>
                </a:solidFill>
              </a:rPr>
              <a:t>Spanish </a:t>
            </a:r>
            <a:r>
              <a:rPr lang="en-US" altLang="pt-PT" sz="1400" dirty="0" smtClean="0">
                <a:solidFill>
                  <a:srgbClr val="000000"/>
                </a:solidFill>
              </a:rPr>
              <a:t>monarch residence</a:t>
            </a:r>
            <a:r>
              <a:rPr lang="en-US" altLang="pt-PT" sz="1400" dirty="0">
                <a:solidFill>
                  <a:srgbClr val="000000"/>
                </a:solidFill>
              </a:rPr>
              <a:t>, Madrid is also the political, economic and cultural </a:t>
            </a:r>
            <a:r>
              <a:rPr lang="en-US" altLang="pt-PT" sz="1400" dirty="0" err="1" smtClean="0">
                <a:solidFill>
                  <a:srgbClr val="000000"/>
                </a:solidFill>
              </a:rPr>
              <a:t>centre</a:t>
            </a:r>
            <a:r>
              <a:rPr lang="en-US" altLang="pt-PT" sz="1400" dirty="0" smtClean="0">
                <a:solidFill>
                  <a:srgbClr val="000000"/>
                </a:solidFill>
              </a:rPr>
              <a:t> </a:t>
            </a:r>
            <a:r>
              <a:rPr lang="en-US" altLang="pt-PT" sz="1400" dirty="0">
                <a:solidFill>
                  <a:srgbClr val="000000"/>
                </a:solidFill>
              </a:rPr>
              <a:t>of </a:t>
            </a:r>
            <a:r>
              <a:rPr lang="en-US" altLang="pt-PT" sz="1400" dirty="0" smtClean="0">
                <a:solidFill>
                  <a:srgbClr val="000000"/>
                </a:solidFill>
              </a:rPr>
              <a:t>Spain. Madrid is also the </a:t>
            </a:r>
            <a:r>
              <a:rPr lang="en-US" altLang="pt-PT" sz="1400" dirty="0">
                <a:solidFill>
                  <a:srgbClr val="000000"/>
                </a:solidFill>
              </a:rPr>
              <a:t>official </a:t>
            </a:r>
            <a:r>
              <a:rPr lang="en-US" altLang="pt-PT" sz="1400" dirty="0" smtClean="0">
                <a:solidFill>
                  <a:srgbClr val="000000"/>
                </a:solidFill>
              </a:rPr>
              <a:t>residence of: </a:t>
            </a:r>
            <a:r>
              <a:rPr lang="en-US" altLang="pt-PT" sz="1400" dirty="0">
                <a:solidFill>
                  <a:srgbClr val="000000"/>
                </a:solidFill>
              </a:rPr>
              <a:t>the World Tourism Organization (WTO) - belonging to the United Nations </a:t>
            </a:r>
            <a:r>
              <a:rPr lang="en-US" altLang="pt-PT" sz="1400" dirty="0" smtClean="0">
                <a:solidFill>
                  <a:srgbClr val="000000"/>
                </a:solidFill>
              </a:rPr>
              <a:t>Organization (ONU), the </a:t>
            </a:r>
            <a:r>
              <a:rPr lang="en-US" altLang="pt-PT" sz="1400" dirty="0" err="1">
                <a:solidFill>
                  <a:srgbClr val="000000"/>
                </a:solidFill>
              </a:rPr>
              <a:t>Ibero</a:t>
            </a:r>
            <a:r>
              <a:rPr lang="en-US" altLang="pt-PT" sz="1400" dirty="0">
                <a:solidFill>
                  <a:srgbClr val="000000"/>
                </a:solidFill>
              </a:rPr>
              <a:t>-American </a:t>
            </a:r>
            <a:r>
              <a:rPr lang="en-US" altLang="pt-PT" sz="1400" dirty="0" smtClean="0">
                <a:solidFill>
                  <a:srgbClr val="000000"/>
                </a:solidFill>
              </a:rPr>
              <a:t>States Organization </a:t>
            </a:r>
            <a:r>
              <a:rPr lang="en-US" altLang="pt-PT" sz="1400" dirty="0">
                <a:solidFill>
                  <a:srgbClr val="000000"/>
                </a:solidFill>
              </a:rPr>
              <a:t>(OEI</a:t>
            </a:r>
            <a:r>
              <a:rPr lang="en-US" altLang="pt-PT" sz="1400" dirty="0" smtClean="0">
                <a:solidFill>
                  <a:srgbClr val="000000"/>
                </a:solidFill>
              </a:rPr>
              <a:t>), the </a:t>
            </a:r>
            <a:r>
              <a:rPr lang="en-US" altLang="pt-PT" sz="1400" dirty="0" err="1" smtClean="0">
                <a:solidFill>
                  <a:srgbClr val="000000"/>
                </a:solidFill>
              </a:rPr>
              <a:t>Iberoamerican</a:t>
            </a:r>
            <a:r>
              <a:rPr lang="en-US" altLang="pt-PT" sz="1400" dirty="0" smtClean="0">
                <a:solidFill>
                  <a:srgbClr val="000000"/>
                </a:solidFill>
              </a:rPr>
              <a:t> General Secretariat (SEGIB) and the European Office of the </a:t>
            </a:r>
            <a:r>
              <a:rPr lang="en-US" altLang="pt-PT" sz="1400" dirty="0" err="1" smtClean="0">
                <a:solidFill>
                  <a:srgbClr val="000000"/>
                </a:solidFill>
              </a:rPr>
              <a:t>Interamerican</a:t>
            </a:r>
            <a:r>
              <a:rPr lang="en-US" altLang="pt-PT" sz="1400" dirty="0" smtClean="0">
                <a:solidFill>
                  <a:srgbClr val="000000"/>
                </a:solidFill>
              </a:rPr>
              <a:t> Development Banc (IDB/BID). </a:t>
            </a:r>
          </a:p>
          <a:p>
            <a:pPr algn="just">
              <a:lnSpc>
                <a:spcPct val="140000"/>
              </a:lnSpc>
              <a:spcBef>
                <a:spcPts val="600"/>
              </a:spcBef>
              <a:spcAft>
                <a:spcPts val="600"/>
              </a:spcAft>
              <a:buClrTx/>
              <a:buFontTx/>
              <a:buNone/>
              <a:tabLst>
                <a:tab pos="0" algn="l"/>
                <a:tab pos="446088" algn="l"/>
                <a:tab pos="811213"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09113" algn="l"/>
                <a:tab pos="10133013" algn="l"/>
                <a:tab pos="10331450" algn="l"/>
                <a:tab pos="10780713" algn="l"/>
              </a:tabLst>
              <a:defRPr/>
            </a:pPr>
            <a:r>
              <a:rPr lang="en-US" altLang="pt-PT" sz="1400" dirty="0" smtClean="0">
                <a:solidFill>
                  <a:srgbClr val="000000"/>
                </a:solidFill>
              </a:rPr>
              <a:t>		Madrid is also the location for </a:t>
            </a:r>
            <a:r>
              <a:rPr lang="en-US" altLang="pt-PT" sz="1400" dirty="0">
                <a:solidFill>
                  <a:srgbClr val="000000"/>
                </a:solidFill>
              </a:rPr>
              <a:t>the International </a:t>
            </a:r>
            <a:r>
              <a:rPr lang="en-US" altLang="pt-PT" sz="1400" dirty="0" smtClean="0">
                <a:solidFill>
                  <a:srgbClr val="000000"/>
                </a:solidFill>
              </a:rPr>
              <a:t>Organization of Securities Commissions </a:t>
            </a:r>
            <a:r>
              <a:rPr lang="en-US" altLang="pt-PT" sz="1400" dirty="0">
                <a:solidFill>
                  <a:srgbClr val="000000"/>
                </a:solidFill>
              </a:rPr>
              <a:t>(</a:t>
            </a:r>
            <a:r>
              <a:rPr lang="en-US" altLang="pt-PT" sz="1400" dirty="0" smtClean="0">
                <a:solidFill>
                  <a:srgbClr val="000000"/>
                </a:solidFill>
              </a:rPr>
              <a:t>IOSCO), and the</a:t>
            </a:r>
            <a:r>
              <a:rPr lang="es-ES" altLang="pt-PT" sz="1400" dirty="0" smtClean="0">
                <a:solidFill>
                  <a:srgbClr val="000000"/>
                </a:solidFill>
              </a:rPr>
              <a:t> </a:t>
            </a:r>
            <a:r>
              <a:rPr lang="es-ES" altLang="pt-PT" sz="1400" dirty="0" err="1" smtClean="0">
                <a:solidFill>
                  <a:srgbClr val="000000"/>
                </a:solidFill>
              </a:rPr>
              <a:t>Public</a:t>
            </a:r>
            <a:r>
              <a:rPr lang="es-ES" altLang="pt-PT" sz="1400" dirty="0" smtClean="0">
                <a:solidFill>
                  <a:srgbClr val="000000"/>
                </a:solidFill>
              </a:rPr>
              <a:t> </a:t>
            </a:r>
            <a:r>
              <a:rPr lang="es-ES" altLang="pt-PT" sz="1400" dirty="0" err="1" smtClean="0">
                <a:solidFill>
                  <a:srgbClr val="000000"/>
                </a:solidFill>
              </a:rPr>
              <a:t>Interest</a:t>
            </a:r>
            <a:r>
              <a:rPr lang="es-ES" altLang="pt-PT" sz="1400" dirty="0" smtClean="0">
                <a:solidFill>
                  <a:srgbClr val="000000"/>
                </a:solidFill>
              </a:rPr>
              <a:t> </a:t>
            </a:r>
            <a:r>
              <a:rPr lang="es-ES" altLang="pt-PT" sz="1400" dirty="0" err="1" smtClean="0">
                <a:solidFill>
                  <a:srgbClr val="000000"/>
                </a:solidFill>
              </a:rPr>
              <a:t>Oversight</a:t>
            </a:r>
            <a:r>
              <a:rPr lang="es-ES" altLang="pt-PT" sz="1400" dirty="0" smtClean="0">
                <a:solidFill>
                  <a:srgbClr val="000000"/>
                </a:solidFill>
              </a:rPr>
              <a:t> </a:t>
            </a:r>
            <a:r>
              <a:rPr lang="es-ES" altLang="pt-PT" sz="1400" dirty="0" err="1" smtClean="0">
                <a:solidFill>
                  <a:srgbClr val="000000"/>
                </a:solidFill>
              </a:rPr>
              <a:t>Board</a:t>
            </a:r>
            <a:r>
              <a:rPr lang="es-ES" altLang="pt-PT" sz="1400" dirty="0" smtClean="0">
                <a:solidFill>
                  <a:srgbClr val="000000"/>
                </a:solidFill>
              </a:rPr>
              <a:t> (PIOB) </a:t>
            </a:r>
            <a:r>
              <a:rPr lang="es-ES" altLang="pt-PT" sz="1400" dirty="0" err="1" smtClean="0">
                <a:solidFill>
                  <a:srgbClr val="000000"/>
                </a:solidFill>
              </a:rPr>
              <a:t>that</a:t>
            </a:r>
            <a:r>
              <a:rPr lang="es-ES" altLang="pt-PT" sz="1400" dirty="0" smtClean="0">
                <a:solidFill>
                  <a:srgbClr val="000000"/>
                </a:solidFill>
              </a:rPr>
              <a:t>, </a:t>
            </a:r>
            <a:r>
              <a:rPr lang="es-ES" altLang="pt-PT" sz="1400" dirty="0" err="1" smtClean="0">
                <a:solidFill>
                  <a:srgbClr val="000000"/>
                </a:solidFill>
              </a:rPr>
              <a:t>along</a:t>
            </a:r>
            <a:r>
              <a:rPr lang="es-ES" altLang="pt-PT" sz="1400" dirty="0" smtClean="0">
                <a:solidFill>
                  <a:srgbClr val="000000"/>
                </a:solidFill>
              </a:rPr>
              <a:t> </a:t>
            </a:r>
            <a:r>
              <a:rPr lang="es-ES" altLang="pt-PT" sz="1400" dirty="0" err="1" smtClean="0">
                <a:solidFill>
                  <a:srgbClr val="000000"/>
                </a:solidFill>
              </a:rPr>
              <a:t>with</a:t>
            </a:r>
            <a:r>
              <a:rPr lang="es-ES" altLang="pt-PT" sz="1400" dirty="0" smtClean="0">
                <a:solidFill>
                  <a:srgbClr val="000000"/>
                </a:solidFill>
              </a:rPr>
              <a:t> </a:t>
            </a:r>
            <a:r>
              <a:rPr lang="es-ES" altLang="pt-PT" sz="1400" dirty="0" err="1" smtClean="0">
                <a:solidFill>
                  <a:srgbClr val="000000"/>
                </a:solidFill>
              </a:rPr>
              <a:t>Basle</a:t>
            </a:r>
            <a:r>
              <a:rPr lang="es-ES" altLang="pt-PT" sz="1400" dirty="0" smtClean="0">
                <a:solidFill>
                  <a:srgbClr val="000000"/>
                </a:solidFill>
              </a:rPr>
              <a:t> </a:t>
            </a:r>
            <a:r>
              <a:rPr lang="es-ES" altLang="pt-PT" sz="1400" dirty="0" err="1" smtClean="0">
                <a:solidFill>
                  <a:srgbClr val="000000"/>
                </a:solidFill>
              </a:rPr>
              <a:t>Committee</a:t>
            </a:r>
            <a:r>
              <a:rPr lang="es-ES" altLang="pt-PT" sz="1400" dirty="0" smtClean="0">
                <a:solidFill>
                  <a:srgbClr val="000000"/>
                </a:solidFill>
              </a:rPr>
              <a:t>, are </a:t>
            </a:r>
            <a:r>
              <a:rPr lang="es-ES" altLang="pt-PT" sz="1400" dirty="0" err="1" smtClean="0">
                <a:solidFill>
                  <a:srgbClr val="000000"/>
                </a:solidFill>
              </a:rPr>
              <a:t>the</a:t>
            </a:r>
            <a:r>
              <a:rPr lang="es-ES" altLang="pt-PT" sz="1400" dirty="0" smtClean="0">
                <a:solidFill>
                  <a:srgbClr val="000000"/>
                </a:solidFill>
              </a:rPr>
              <a:t> </a:t>
            </a:r>
            <a:r>
              <a:rPr lang="es-ES" altLang="pt-PT" sz="1400" dirty="0" err="1" smtClean="0">
                <a:solidFill>
                  <a:srgbClr val="000000"/>
                </a:solidFill>
              </a:rPr>
              <a:t>international</a:t>
            </a:r>
            <a:r>
              <a:rPr lang="es-ES" altLang="pt-PT" sz="1400" dirty="0" smtClean="0">
                <a:solidFill>
                  <a:srgbClr val="000000"/>
                </a:solidFill>
              </a:rPr>
              <a:t> </a:t>
            </a:r>
            <a:r>
              <a:rPr lang="es-ES" altLang="pt-PT" sz="1400" dirty="0" err="1" smtClean="0">
                <a:solidFill>
                  <a:srgbClr val="000000"/>
                </a:solidFill>
              </a:rPr>
              <a:t>bodies</a:t>
            </a:r>
            <a:r>
              <a:rPr lang="es-ES" altLang="pt-PT" sz="1400" dirty="0" smtClean="0">
                <a:solidFill>
                  <a:srgbClr val="000000"/>
                </a:solidFill>
              </a:rPr>
              <a:t> </a:t>
            </a:r>
            <a:r>
              <a:rPr lang="es-ES" altLang="pt-PT" sz="1400" dirty="0" err="1" smtClean="0">
                <a:solidFill>
                  <a:srgbClr val="000000"/>
                </a:solidFill>
              </a:rPr>
              <a:t>that</a:t>
            </a:r>
            <a:r>
              <a:rPr lang="es-ES" altLang="pt-PT" sz="1400" dirty="0" smtClean="0">
                <a:solidFill>
                  <a:srgbClr val="000000"/>
                </a:solidFill>
              </a:rPr>
              <a:t> </a:t>
            </a:r>
            <a:r>
              <a:rPr lang="es-ES" altLang="pt-PT" sz="1400" dirty="0" err="1" smtClean="0">
                <a:solidFill>
                  <a:srgbClr val="000000"/>
                </a:solidFill>
              </a:rPr>
              <a:t>design</a:t>
            </a:r>
            <a:r>
              <a:rPr lang="es-ES" altLang="pt-PT" sz="1400" dirty="0" smtClean="0">
                <a:solidFill>
                  <a:srgbClr val="000000"/>
                </a:solidFill>
              </a:rPr>
              <a:t> </a:t>
            </a:r>
            <a:r>
              <a:rPr lang="es-ES" altLang="pt-PT" sz="1400" dirty="0" err="1" smtClean="0">
                <a:solidFill>
                  <a:srgbClr val="000000"/>
                </a:solidFill>
              </a:rPr>
              <a:t>the</a:t>
            </a:r>
            <a:r>
              <a:rPr lang="es-ES" altLang="pt-PT" sz="1400" dirty="0" smtClean="0">
                <a:solidFill>
                  <a:srgbClr val="000000"/>
                </a:solidFill>
              </a:rPr>
              <a:t> global </a:t>
            </a:r>
            <a:r>
              <a:rPr lang="es-ES" altLang="pt-PT" sz="1400" dirty="0" err="1" smtClean="0">
                <a:solidFill>
                  <a:srgbClr val="000000"/>
                </a:solidFill>
              </a:rPr>
              <a:t>financial</a:t>
            </a:r>
            <a:r>
              <a:rPr lang="es-ES" altLang="pt-PT" sz="1400" dirty="0" smtClean="0">
                <a:solidFill>
                  <a:srgbClr val="000000"/>
                </a:solidFill>
              </a:rPr>
              <a:t> </a:t>
            </a:r>
            <a:r>
              <a:rPr lang="es-ES" altLang="pt-PT" sz="1400" dirty="0" err="1" smtClean="0">
                <a:solidFill>
                  <a:srgbClr val="000000"/>
                </a:solidFill>
              </a:rPr>
              <a:t>regulation</a:t>
            </a:r>
            <a:r>
              <a:rPr lang="es-ES" altLang="pt-PT" sz="1400" dirty="0" smtClean="0">
                <a:solidFill>
                  <a:srgbClr val="000000"/>
                </a:solidFill>
              </a:rPr>
              <a:t>. </a:t>
            </a:r>
            <a:r>
              <a:rPr lang="es-ES" altLang="pt-PT" sz="1400" dirty="0" err="1" smtClean="0">
                <a:solidFill>
                  <a:srgbClr val="000000"/>
                </a:solidFill>
              </a:rPr>
              <a:t>It</a:t>
            </a:r>
            <a:r>
              <a:rPr lang="es-ES" altLang="pt-PT" sz="1400" dirty="0" smtClean="0">
                <a:solidFill>
                  <a:srgbClr val="000000"/>
                </a:solidFill>
              </a:rPr>
              <a:t> </a:t>
            </a:r>
            <a:r>
              <a:rPr lang="es-ES" altLang="pt-PT" sz="1400" dirty="0" err="1" smtClean="0">
                <a:solidFill>
                  <a:srgbClr val="000000"/>
                </a:solidFill>
              </a:rPr>
              <a:t>is</a:t>
            </a:r>
            <a:r>
              <a:rPr lang="es-ES" altLang="pt-PT" sz="1400" dirty="0" smtClean="0">
                <a:solidFill>
                  <a:srgbClr val="000000"/>
                </a:solidFill>
              </a:rPr>
              <a:t> </a:t>
            </a:r>
            <a:r>
              <a:rPr lang="es-ES" altLang="pt-PT" sz="1400" dirty="0" err="1" smtClean="0">
                <a:solidFill>
                  <a:srgbClr val="000000"/>
                </a:solidFill>
              </a:rPr>
              <a:t>also</a:t>
            </a:r>
            <a:r>
              <a:rPr lang="es-ES" altLang="pt-PT" sz="1400" dirty="0" smtClean="0">
                <a:solidFill>
                  <a:srgbClr val="000000"/>
                </a:solidFill>
              </a:rPr>
              <a:t> </a:t>
            </a:r>
            <a:r>
              <a:rPr lang="es-ES" altLang="pt-PT" sz="1400" dirty="0" err="1" smtClean="0">
                <a:solidFill>
                  <a:srgbClr val="000000"/>
                </a:solidFill>
              </a:rPr>
              <a:t>the</a:t>
            </a:r>
            <a:r>
              <a:rPr lang="es-ES" altLang="pt-PT" sz="1400" dirty="0" smtClean="0">
                <a:solidFill>
                  <a:srgbClr val="000000"/>
                </a:solidFill>
              </a:rPr>
              <a:t> </a:t>
            </a:r>
            <a:r>
              <a:rPr lang="es-ES" altLang="pt-PT" sz="1400" dirty="0" err="1" smtClean="0">
                <a:solidFill>
                  <a:srgbClr val="000000"/>
                </a:solidFill>
              </a:rPr>
              <a:t>location</a:t>
            </a:r>
            <a:r>
              <a:rPr lang="es-ES" altLang="pt-PT" sz="1400" dirty="0" smtClean="0">
                <a:solidFill>
                  <a:srgbClr val="000000"/>
                </a:solidFill>
              </a:rPr>
              <a:t> </a:t>
            </a:r>
            <a:r>
              <a:rPr lang="es-ES" altLang="pt-PT" sz="1400" dirty="0" err="1" smtClean="0">
                <a:solidFill>
                  <a:srgbClr val="000000"/>
                </a:solidFill>
              </a:rPr>
              <a:t>for</a:t>
            </a:r>
            <a:r>
              <a:rPr lang="es-ES" altLang="pt-PT" sz="1400" dirty="0" smtClean="0">
                <a:solidFill>
                  <a:srgbClr val="000000"/>
                </a:solidFill>
              </a:rPr>
              <a:t> </a:t>
            </a:r>
            <a:r>
              <a:rPr lang="es-ES" altLang="pt-PT" sz="1400" dirty="0" err="1" smtClean="0">
                <a:solidFill>
                  <a:srgbClr val="000000"/>
                </a:solidFill>
              </a:rPr>
              <a:t>the</a:t>
            </a:r>
            <a:r>
              <a:rPr lang="es-ES" altLang="pt-PT" sz="1400" dirty="0" smtClean="0">
                <a:solidFill>
                  <a:srgbClr val="000000"/>
                </a:solidFill>
              </a:rPr>
              <a:t> </a:t>
            </a:r>
            <a:r>
              <a:rPr lang="es-ES" altLang="pt-PT" sz="1400" dirty="0" err="1" smtClean="0">
                <a:solidFill>
                  <a:srgbClr val="000000"/>
                </a:solidFill>
              </a:rPr>
              <a:t>European</a:t>
            </a:r>
            <a:r>
              <a:rPr lang="es-ES" altLang="pt-PT" sz="1400" dirty="0" smtClean="0">
                <a:solidFill>
                  <a:srgbClr val="000000"/>
                </a:solidFill>
              </a:rPr>
              <a:t> </a:t>
            </a:r>
            <a:r>
              <a:rPr lang="es-ES" altLang="pt-PT" sz="1400" dirty="0" err="1" smtClean="0">
                <a:solidFill>
                  <a:srgbClr val="000000"/>
                </a:solidFill>
              </a:rPr>
              <a:t>Financial</a:t>
            </a:r>
            <a:r>
              <a:rPr lang="es-ES" altLang="pt-PT" sz="1400" dirty="0" smtClean="0">
                <a:solidFill>
                  <a:srgbClr val="000000"/>
                </a:solidFill>
              </a:rPr>
              <a:t> Centres </a:t>
            </a:r>
            <a:r>
              <a:rPr lang="es-ES" altLang="pt-PT" sz="1400" dirty="0" err="1" smtClean="0">
                <a:solidFill>
                  <a:srgbClr val="000000"/>
                </a:solidFill>
              </a:rPr>
              <a:t>Roundtable</a:t>
            </a:r>
            <a:r>
              <a:rPr lang="es-ES" altLang="pt-PT" sz="1400" dirty="0" smtClean="0">
                <a:solidFill>
                  <a:srgbClr val="000000"/>
                </a:solidFill>
              </a:rPr>
              <a:t>, a </a:t>
            </a:r>
            <a:r>
              <a:rPr lang="es-ES" altLang="pt-PT" sz="1400" dirty="0" err="1" smtClean="0">
                <a:solidFill>
                  <a:srgbClr val="000000"/>
                </a:solidFill>
              </a:rPr>
              <a:t>european</a:t>
            </a:r>
            <a:r>
              <a:rPr lang="es-ES" altLang="pt-PT" sz="1400" dirty="0" smtClean="0">
                <a:solidFill>
                  <a:srgbClr val="000000"/>
                </a:solidFill>
              </a:rPr>
              <a:t> </a:t>
            </a:r>
            <a:r>
              <a:rPr lang="es-ES" altLang="pt-PT" sz="1400" dirty="0" err="1" smtClean="0">
                <a:solidFill>
                  <a:srgbClr val="000000"/>
                </a:solidFill>
              </a:rPr>
              <a:t>entity</a:t>
            </a:r>
            <a:r>
              <a:rPr lang="es-ES" altLang="pt-PT" sz="1400" dirty="0" smtClean="0">
                <a:solidFill>
                  <a:srgbClr val="000000"/>
                </a:solidFill>
              </a:rPr>
              <a:t> </a:t>
            </a:r>
            <a:r>
              <a:rPr lang="es-ES" altLang="pt-PT" sz="1400" dirty="0" err="1" smtClean="0">
                <a:solidFill>
                  <a:srgbClr val="000000"/>
                </a:solidFill>
              </a:rPr>
              <a:t>aimed</a:t>
            </a:r>
            <a:r>
              <a:rPr lang="es-ES" altLang="pt-PT" sz="1400" dirty="0" smtClean="0">
                <a:solidFill>
                  <a:srgbClr val="000000"/>
                </a:solidFill>
              </a:rPr>
              <a:t> at </a:t>
            </a:r>
            <a:r>
              <a:rPr lang="es-ES" altLang="pt-PT" sz="1400" dirty="0" err="1" smtClean="0">
                <a:solidFill>
                  <a:srgbClr val="000000"/>
                </a:solidFill>
              </a:rPr>
              <a:t>strengtheing</a:t>
            </a:r>
            <a:r>
              <a:rPr lang="es-ES" altLang="pt-PT" sz="1400" dirty="0" smtClean="0">
                <a:solidFill>
                  <a:srgbClr val="000000"/>
                </a:solidFill>
              </a:rPr>
              <a:t> </a:t>
            </a:r>
            <a:r>
              <a:rPr lang="es-ES" altLang="pt-PT" sz="1400" dirty="0" err="1" smtClean="0">
                <a:solidFill>
                  <a:srgbClr val="000000"/>
                </a:solidFill>
              </a:rPr>
              <a:t>the</a:t>
            </a:r>
            <a:r>
              <a:rPr lang="es-ES" altLang="pt-PT" sz="1400" dirty="0" smtClean="0">
                <a:solidFill>
                  <a:srgbClr val="000000"/>
                </a:solidFill>
              </a:rPr>
              <a:t> mutual </a:t>
            </a:r>
            <a:r>
              <a:rPr lang="es-ES" altLang="pt-PT" sz="1400" dirty="0" err="1" smtClean="0">
                <a:solidFill>
                  <a:srgbClr val="000000"/>
                </a:solidFill>
              </a:rPr>
              <a:t>interaction</a:t>
            </a:r>
            <a:r>
              <a:rPr lang="es-ES" altLang="pt-PT" sz="1400" dirty="0" smtClean="0">
                <a:solidFill>
                  <a:srgbClr val="000000"/>
                </a:solidFill>
              </a:rPr>
              <a:t> </a:t>
            </a:r>
            <a:r>
              <a:rPr lang="es-ES" altLang="pt-PT" sz="1400" dirty="0" err="1" smtClean="0">
                <a:solidFill>
                  <a:srgbClr val="000000"/>
                </a:solidFill>
              </a:rPr>
              <a:t>among</a:t>
            </a:r>
            <a:r>
              <a:rPr lang="es-ES" altLang="pt-PT" sz="1400" dirty="0" smtClean="0">
                <a:solidFill>
                  <a:srgbClr val="000000"/>
                </a:solidFill>
              </a:rPr>
              <a:t> </a:t>
            </a:r>
            <a:r>
              <a:rPr lang="es-ES" altLang="pt-PT" sz="1400" dirty="0" err="1" smtClean="0">
                <a:solidFill>
                  <a:srgbClr val="000000"/>
                </a:solidFill>
              </a:rPr>
              <a:t>the</a:t>
            </a:r>
            <a:r>
              <a:rPr lang="es-ES" altLang="pt-PT" sz="1400" dirty="0" smtClean="0">
                <a:solidFill>
                  <a:srgbClr val="000000"/>
                </a:solidFill>
              </a:rPr>
              <a:t> </a:t>
            </a:r>
            <a:r>
              <a:rPr lang="es-ES" altLang="pt-PT" sz="1400" dirty="0" err="1" smtClean="0">
                <a:solidFill>
                  <a:srgbClr val="000000"/>
                </a:solidFill>
              </a:rPr>
              <a:t>european</a:t>
            </a:r>
            <a:r>
              <a:rPr lang="es-ES" altLang="pt-PT" sz="1400" dirty="0" smtClean="0">
                <a:solidFill>
                  <a:srgbClr val="000000"/>
                </a:solidFill>
              </a:rPr>
              <a:t> </a:t>
            </a:r>
            <a:r>
              <a:rPr lang="es-ES" altLang="pt-PT" sz="1400" dirty="0" err="1" smtClean="0">
                <a:solidFill>
                  <a:srgbClr val="000000"/>
                </a:solidFill>
              </a:rPr>
              <a:t>financial</a:t>
            </a:r>
            <a:r>
              <a:rPr lang="es-ES" altLang="pt-PT" sz="1400" dirty="0" smtClean="0">
                <a:solidFill>
                  <a:srgbClr val="000000"/>
                </a:solidFill>
              </a:rPr>
              <a:t> centres and </a:t>
            </a:r>
            <a:r>
              <a:rPr lang="es-ES" altLang="pt-PT" sz="1400" dirty="0" err="1" smtClean="0">
                <a:solidFill>
                  <a:srgbClr val="000000"/>
                </a:solidFill>
              </a:rPr>
              <a:t>their</a:t>
            </a:r>
            <a:r>
              <a:rPr lang="es-ES" altLang="pt-PT" sz="1400" dirty="0" smtClean="0">
                <a:solidFill>
                  <a:srgbClr val="000000"/>
                </a:solidFill>
              </a:rPr>
              <a:t> </a:t>
            </a:r>
            <a:r>
              <a:rPr lang="es-ES" altLang="pt-PT" sz="1400" dirty="0" err="1" smtClean="0">
                <a:solidFill>
                  <a:srgbClr val="000000"/>
                </a:solidFill>
              </a:rPr>
              <a:t>relationship</a:t>
            </a:r>
            <a:r>
              <a:rPr lang="es-ES" altLang="pt-PT" sz="1400" dirty="0" smtClean="0">
                <a:solidFill>
                  <a:srgbClr val="000000"/>
                </a:solidFill>
              </a:rPr>
              <a:t> </a:t>
            </a:r>
            <a:r>
              <a:rPr lang="es-ES" altLang="pt-PT" sz="1400" dirty="0" err="1" smtClean="0">
                <a:solidFill>
                  <a:srgbClr val="000000"/>
                </a:solidFill>
              </a:rPr>
              <a:t>with</a:t>
            </a:r>
            <a:r>
              <a:rPr lang="es-ES" altLang="pt-PT" sz="1400" dirty="0" smtClean="0">
                <a:solidFill>
                  <a:srgbClr val="000000"/>
                </a:solidFill>
              </a:rPr>
              <a:t> </a:t>
            </a:r>
            <a:r>
              <a:rPr lang="es-ES" altLang="pt-PT" sz="1400" dirty="0" err="1" smtClean="0">
                <a:solidFill>
                  <a:srgbClr val="000000"/>
                </a:solidFill>
              </a:rPr>
              <a:t>the</a:t>
            </a:r>
            <a:r>
              <a:rPr lang="es-ES" altLang="pt-PT" sz="1400" dirty="0" smtClean="0">
                <a:solidFill>
                  <a:srgbClr val="000000"/>
                </a:solidFill>
              </a:rPr>
              <a:t> </a:t>
            </a:r>
            <a:r>
              <a:rPr lang="es-ES" altLang="pt-PT" sz="1400" dirty="0" err="1" smtClean="0">
                <a:solidFill>
                  <a:srgbClr val="000000"/>
                </a:solidFill>
              </a:rPr>
              <a:t>European</a:t>
            </a:r>
            <a:r>
              <a:rPr lang="es-ES" altLang="pt-PT" sz="1400" dirty="0" smtClean="0">
                <a:solidFill>
                  <a:srgbClr val="000000"/>
                </a:solidFill>
              </a:rPr>
              <a:t> </a:t>
            </a:r>
            <a:r>
              <a:rPr lang="es-ES" altLang="pt-PT" sz="1400" dirty="0" err="1" smtClean="0">
                <a:solidFill>
                  <a:srgbClr val="000000"/>
                </a:solidFill>
              </a:rPr>
              <a:t>Union</a:t>
            </a:r>
            <a:r>
              <a:rPr lang="es-ES" altLang="pt-PT" sz="1400" dirty="0" smtClean="0">
                <a:solidFill>
                  <a:srgbClr val="000000"/>
                </a:solidFill>
              </a:rPr>
              <a:t> </a:t>
            </a:r>
            <a:r>
              <a:rPr lang="es-ES" altLang="pt-PT" sz="1400" dirty="0" err="1" smtClean="0">
                <a:solidFill>
                  <a:srgbClr val="000000"/>
                </a:solidFill>
              </a:rPr>
              <a:t>bodies</a:t>
            </a:r>
            <a:r>
              <a:rPr lang="es-ES" altLang="pt-PT" sz="1400" dirty="0" smtClean="0">
                <a:solidFill>
                  <a:srgbClr val="000000"/>
                </a:solidFill>
              </a:rPr>
              <a:t>, </a:t>
            </a:r>
            <a:r>
              <a:rPr lang="es-ES" altLang="pt-PT" sz="1400" dirty="0" err="1" smtClean="0">
                <a:solidFill>
                  <a:srgbClr val="000000"/>
                </a:solidFill>
              </a:rPr>
              <a:t>that</a:t>
            </a:r>
            <a:r>
              <a:rPr lang="es-ES" altLang="pt-PT" sz="1400" dirty="0" smtClean="0">
                <a:solidFill>
                  <a:srgbClr val="000000"/>
                </a:solidFill>
              </a:rPr>
              <a:t> </a:t>
            </a:r>
            <a:r>
              <a:rPr lang="es-ES" altLang="pt-PT" sz="1400" dirty="0" err="1" smtClean="0">
                <a:solidFill>
                  <a:srgbClr val="000000"/>
                </a:solidFill>
              </a:rPr>
              <a:t>will</a:t>
            </a:r>
            <a:r>
              <a:rPr lang="es-ES" altLang="pt-PT" sz="1400" dirty="0" smtClean="0">
                <a:solidFill>
                  <a:srgbClr val="000000"/>
                </a:solidFill>
              </a:rPr>
              <a:t> </a:t>
            </a:r>
            <a:r>
              <a:rPr lang="es-ES" altLang="pt-PT" sz="1400" dirty="0" err="1" smtClean="0">
                <a:solidFill>
                  <a:srgbClr val="000000"/>
                </a:solidFill>
              </a:rPr>
              <a:t>play</a:t>
            </a:r>
            <a:r>
              <a:rPr lang="es-ES" altLang="pt-PT" sz="1400" dirty="0" smtClean="0">
                <a:solidFill>
                  <a:srgbClr val="000000"/>
                </a:solidFill>
              </a:rPr>
              <a:t> </a:t>
            </a:r>
            <a:r>
              <a:rPr lang="es-ES" altLang="pt-PT" sz="1400" dirty="0" err="1" smtClean="0">
                <a:solidFill>
                  <a:srgbClr val="000000"/>
                </a:solidFill>
              </a:rPr>
              <a:t>an</a:t>
            </a:r>
            <a:r>
              <a:rPr lang="es-ES" altLang="pt-PT" sz="1400" dirty="0" smtClean="0">
                <a:solidFill>
                  <a:srgbClr val="000000"/>
                </a:solidFill>
              </a:rPr>
              <a:t> </a:t>
            </a:r>
            <a:r>
              <a:rPr lang="es-ES" altLang="pt-PT" sz="1400" dirty="0" err="1" smtClean="0">
                <a:solidFill>
                  <a:srgbClr val="000000"/>
                </a:solidFill>
              </a:rPr>
              <a:t>important</a:t>
            </a:r>
            <a:r>
              <a:rPr lang="es-ES" altLang="pt-PT" sz="1400" dirty="0" smtClean="0">
                <a:solidFill>
                  <a:srgbClr val="000000"/>
                </a:solidFill>
              </a:rPr>
              <a:t> role in </a:t>
            </a:r>
            <a:r>
              <a:rPr lang="es-ES" altLang="pt-PT" sz="1400" dirty="0" err="1" smtClean="0">
                <a:solidFill>
                  <a:srgbClr val="000000"/>
                </a:solidFill>
              </a:rPr>
              <a:t>the</a:t>
            </a:r>
            <a:r>
              <a:rPr lang="es-ES" altLang="pt-PT" sz="1400" dirty="0" smtClean="0">
                <a:solidFill>
                  <a:srgbClr val="000000"/>
                </a:solidFill>
              </a:rPr>
              <a:t> </a:t>
            </a:r>
            <a:r>
              <a:rPr lang="es-ES" altLang="pt-PT" sz="1400" dirty="0" err="1" smtClean="0">
                <a:solidFill>
                  <a:srgbClr val="000000"/>
                </a:solidFill>
              </a:rPr>
              <a:t>definition</a:t>
            </a:r>
            <a:r>
              <a:rPr lang="es-ES" altLang="pt-PT" sz="1400" dirty="0" smtClean="0">
                <a:solidFill>
                  <a:srgbClr val="000000"/>
                </a:solidFill>
              </a:rPr>
              <a:t> of </a:t>
            </a:r>
            <a:r>
              <a:rPr lang="es-ES" altLang="pt-PT" sz="1400" dirty="0" err="1" smtClean="0">
                <a:solidFill>
                  <a:srgbClr val="000000"/>
                </a:solidFill>
              </a:rPr>
              <a:t>the</a:t>
            </a:r>
            <a:r>
              <a:rPr lang="es-ES" altLang="pt-PT" sz="1400" dirty="0" smtClean="0">
                <a:solidFill>
                  <a:srgbClr val="000000"/>
                </a:solidFill>
              </a:rPr>
              <a:t> </a:t>
            </a:r>
            <a:r>
              <a:rPr lang="es-ES" altLang="pt-PT" sz="1400" dirty="0" err="1" smtClean="0">
                <a:solidFill>
                  <a:srgbClr val="000000"/>
                </a:solidFill>
              </a:rPr>
              <a:t>forthcoming</a:t>
            </a:r>
            <a:r>
              <a:rPr lang="es-ES" altLang="pt-PT" sz="1400" dirty="0" smtClean="0">
                <a:solidFill>
                  <a:srgbClr val="000000"/>
                </a:solidFill>
              </a:rPr>
              <a:t> Capital </a:t>
            </a:r>
            <a:r>
              <a:rPr lang="es-ES" altLang="pt-PT" sz="1400" dirty="0" err="1" smtClean="0">
                <a:solidFill>
                  <a:srgbClr val="000000"/>
                </a:solidFill>
              </a:rPr>
              <a:t>Markets</a:t>
            </a:r>
            <a:r>
              <a:rPr lang="es-ES" altLang="pt-PT" sz="1400" dirty="0" smtClean="0">
                <a:solidFill>
                  <a:srgbClr val="000000"/>
                </a:solidFill>
              </a:rPr>
              <a:t> </a:t>
            </a:r>
            <a:r>
              <a:rPr lang="es-ES" altLang="pt-PT" sz="1400" dirty="0" err="1" smtClean="0">
                <a:solidFill>
                  <a:srgbClr val="000000"/>
                </a:solidFill>
              </a:rPr>
              <a:t>Union</a:t>
            </a:r>
            <a:r>
              <a:rPr lang="es-ES" altLang="pt-PT" sz="1400" dirty="0" smtClean="0">
                <a:solidFill>
                  <a:srgbClr val="000000"/>
                </a:solidFill>
              </a:rPr>
              <a:t>. </a:t>
            </a:r>
            <a:r>
              <a:rPr lang="en-US" altLang="pt-PT" sz="1400" dirty="0" smtClean="0">
                <a:solidFill>
                  <a:srgbClr val="000000"/>
                </a:solidFill>
              </a:rPr>
              <a:t>.</a:t>
            </a:r>
          </a:p>
          <a:p>
            <a:pPr algn="just">
              <a:lnSpc>
                <a:spcPct val="140000"/>
              </a:lnSpc>
              <a:spcBef>
                <a:spcPts val="600"/>
              </a:spcBef>
              <a:spcAft>
                <a:spcPts val="600"/>
              </a:spcAft>
              <a:buClrTx/>
              <a:buFontTx/>
              <a:buNone/>
              <a:tabLst>
                <a:tab pos="0" algn="l"/>
                <a:tab pos="446088" algn="l"/>
                <a:tab pos="722313"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09113" algn="l"/>
                <a:tab pos="10133013" algn="l"/>
                <a:tab pos="10331450" algn="l"/>
                <a:tab pos="10780713" algn="l"/>
              </a:tabLst>
              <a:defRPr/>
            </a:pPr>
            <a:r>
              <a:rPr lang="en-US" altLang="pt-PT" sz="1400" dirty="0" smtClean="0">
                <a:solidFill>
                  <a:srgbClr val="000000"/>
                </a:solidFill>
              </a:rPr>
              <a:t>	.	Madrid is also the “residence” for important institutions that regulate the Spanish language, as the Royal Spanish Academy (RAE), the Cervantes Institute .</a:t>
            </a:r>
          </a:p>
          <a:p>
            <a:pPr algn="just">
              <a:lnSpc>
                <a:spcPct val="140000"/>
              </a:lnSpc>
              <a:spcBef>
                <a:spcPts val="600"/>
              </a:spcBef>
              <a:spcAft>
                <a:spcPts val="600"/>
              </a:spcAft>
              <a:buClrTx/>
              <a:buFontTx/>
              <a:buNone/>
              <a:tabLst>
                <a:tab pos="0" algn="l"/>
                <a:tab pos="446088" algn="l"/>
                <a:tab pos="722313"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09113" algn="l"/>
                <a:tab pos="10133013" algn="l"/>
                <a:tab pos="10331450" algn="l"/>
                <a:tab pos="10780713" algn="l"/>
              </a:tabLst>
              <a:defRPr/>
            </a:pPr>
            <a:endParaRPr lang="en-US" altLang="pt-PT" sz="1400" dirty="0" smtClean="0">
              <a:solidFill>
                <a:srgbClr val="000000"/>
              </a:solidFill>
            </a:endParaRPr>
          </a:p>
          <a:p>
            <a:pPr algn="just">
              <a:lnSpc>
                <a:spcPct val="140000"/>
              </a:lnSpc>
              <a:spcBef>
                <a:spcPts val="600"/>
              </a:spcBef>
              <a:spcAft>
                <a:spcPts val="600"/>
              </a:spcAft>
              <a:buClrTx/>
              <a:buFontTx/>
              <a:buNone/>
              <a:tabLst>
                <a:tab pos="0" algn="l"/>
                <a:tab pos="446088" algn="l"/>
                <a:tab pos="722313"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9409113" algn="l"/>
                <a:tab pos="10133013" algn="l"/>
                <a:tab pos="10331450" algn="l"/>
                <a:tab pos="10780713" algn="l"/>
              </a:tabLst>
              <a:defRPr/>
            </a:pPr>
            <a:endParaRPr lang="pt-PT" altLang="pt-PT" sz="1500" dirty="0" smtClean="0">
              <a:solidFill>
                <a:srgbClr val="000000"/>
              </a:solidFill>
            </a:endParaRPr>
          </a:p>
          <a:p>
            <a:pPr>
              <a:lnSpc>
                <a:spcPct val="140000"/>
              </a:lnSpc>
              <a:buClrTx/>
              <a:buFontTx/>
              <a:buNone/>
              <a:defRPr/>
            </a:pPr>
            <a:endParaRPr lang="pt-PT" altLang="pt-PT" sz="1600" dirty="0" smtClean="0">
              <a:solidFill>
                <a:srgbClr val="000080"/>
              </a:solidFill>
            </a:endParaRPr>
          </a:p>
          <a:p>
            <a:pPr>
              <a:lnSpc>
                <a:spcPct val="140000"/>
              </a:lnSpc>
              <a:buClrTx/>
              <a:buFontTx/>
              <a:buNone/>
              <a:defRPr/>
            </a:pPr>
            <a:endParaRPr lang="pt-PT" altLang="pt-PT" sz="1600" dirty="0" smtClean="0">
              <a:solidFill>
                <a:srgbClr val="000080"/>
              </a:solidFill>
            </a:endParaRPr>
          </a:p>
          <a:p>
            <a:pPr>
              <a:lnSpc>
                <a:spcPct val="140000"/>
              </a:lnSpc>
              <a:buClrTx/>
              <a:buFontTx/>
              <a:buNone/>
              <a:defRPr/>
            </a:pPr>
            <a:endParaRPr lang="pt-PT" altLang="pt-PT" sz="1600" dirty="0" smtClean="0">
              <a:solidFill>
                <a:srgbClr val="000080"/>
              </a:solidFill>
            </a:endParaRPr>
          </a:p>
        </p:txBody>
      </p:sp>
      <p:pic>
        <p:nvPicPr>
          <p:cNvPr id="14339" name="Picture 2"/>
          <p:cNvPicPr>
            <a:picLocks noChangeAspect="1" noChangeArrowheads="1"/>
          </p:cNvPicPr>
          <p:nvPr/>
        </p:nvPicPr>
        <p:blipFill>
          <a:blip r:embed="rId3" cstate="print"/>
          <a:srcRect b="33208"/>
          <a:stretch>
            <a:fillRect/>
          </a:stretch>
        </p:blipFill>
        <p:spPr bwMode="auto">
          <a:xfrm>
            <a:off x="60325" y="19050"/>
            <a:ext cx="10425113" cy="1960587"/>
          </a:xfrm>
          <a:prstGeom prst="rect">
            <a:avLst/>
          </a:prstGeom>
          <a:noFill/>
          <a:ln w="9525">
            <a:noFill/>
            <a:round/>
            <a:headEnd/>
            <a:tailEnd/>
          </a:ln>
          <a:effectLst/>
        </p:spPr>
      </p:pic>
    </p:spTree>
  </p:cSld>
  <p:clrMapOvr>
    <a:masterClrMapping/>
  </p:clrMapOvr>
  <p:transition spd="med">
    <p:wedg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cstate="print"/>
          <a:srcRect/>
          <a:stretch>
            <a:fillRect/>
          </a:stretch>
        </p:blipFill>
        <p:spPr bwMode="auto">
          <a:xfrm>
            <a:off x="-25400" y="-17463"/>
            <a:ext cx="10717213" cy="7577138"/>
          </a:xfrm>
          <a:prstGeom prst="rect">
            <a:avLst/>
          </a:prstGeom>
          <a:noFill/>
          <a:ln w="9525">
            <a:noFill/>
            <a:round/>
            <a:headEnd/>
            <a:tailEnd/>
          </a:ln>
          <a:effectLst/>
        </p:spPr>
      </p:pic>
      <p:sp>
        <p:nvSpPr>
          <p:cNvPr id="15363" name="Rectângulo 1"/>
          <p:cNvSpPr>
            <a:spLocks noChangeArrowheads="1"/>
          </p:cNvSpPr>
          <p:nvPr/>
        </p:nvSpPr>
        <p:spPr bwMode="auto">
          <a:xfrm>
            <a:off x="557213" y="323850"/>
            <a:ext cx="9577387" cy="1754188"/>
          </a:xfrm>
          <a:prstGeom prst="rect">
            <a:avLst/>
          </a:prstGeom>
          <a:noFill/>
          <a:ln w="9525">
            <a:noFill/>
            <a:miter lim="800000"/>
            <a:headEnd/>
            <a:tailEnd/>
          </a:ln>
        </p:spPr>
        <p:txBody>
          <a:bodyPr>
            <a:spAutoFit/>
          </a:bodyPr>
          <a:lstStyle/>
          <a:p>
            <a:pPr algn="just">
              <a:lnSpc>
                <a:spcPct val="150000"/>
              </a:lnSpc>
            </a:pPr>
            <a:r>
              <a:rPr lang="en-US" altLang="pt-PT"/>
              <a:t>The Spanish metropolis has a major influence in politics, education, entertainment, environment, media, fashion, science, culture and arts among the cities of the European 							Union, which contributes to its status as one of the main urban 						centres in the world.</a:t>
            </a:r>
            <a:endParaRPr lang="pt-PT" altLang="pt-PT"/>
          </a:p>
        </p:txBody>
      </p:sp>
    </p:spTree>
  </p:cSld>
  <p:clrMapOvr>
    <a:masterClrMapping/>
  </p:clrMapOvr>
  <p:transition spd="med">
    <p:wedg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cstate="print"/>
          <a:srcRect/>
          <a:stretch>
            <a:fillRect/>
          </a:stretch>
        </p:blipFill>
        <p:spPr bwMode="auto">
          <a:xfrm>
            <a:off x="161925" y="395288"/>
            <a:ext cx="6983413" cy="6985000"/>
          </a:xfrm>
          <a:prstGeom prst="rect">
            <a:avLst/>
          </a:prstGeom>
          <a:noFill/>
          <a:ln w="9525">
            <a:noFill/>
            <a:round/>
            <a:headEnd/>
            <a:tailEnd/>
          </a:ln>
          <a:effectLst/>
        </p:spPr>
      </p:pic>
      <p:sp>
        <p:nvSpPr>
          <p:cNvPr id="16387" name="Text Box 2"/>
          <p:cNvSpPr txBox="1">
            <a:spLocks noChangeArrowheads="1"/>
          </p:cNvSpPr>
          <p:nvPr/>
        </p:nvSpPr>
        <p:spPr bwMode="auto">
          <a:xfrm>
            <a:off x="7378700" y="382588"/>
            <a:ext cx="3095625" cy="6983412"/>
          </a:xfrm>
          <a:prstGeom prst="rect">
            <a:avLst/>
          </a:prstGeom>
          <a:noFill/>
          <a:ln w="9525">
            <a:noFill/>
            <a:round/>
            <a:headEnd/>
            <a:tailEnd/>
          </a:ln>
          <a:effectLst/>
        </p:spPr>
        <p:txBody>
          <a:bodyPr lIns="90000" tIns="45000" rIns="90000" bIns="45000"/>
          <a:lstStyle/>
          <a:p>
            <a:pPr algn="just">
              <a:lnSpc>
                <a:spcPct val="140000"/>
              </a:lnSpc>
              <a:spcBef>
                <a:spcPts val="600"/>
              </a:spcBef>
              <a:spcAft>
                <a:spcPts val="6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sz="2000">
                <a:solidFill>
                  <a:srgbClr val="000000"/>
                </a:solidFill>
              </a:rPr>
              <a:t>       </a:t>
            </a:r>
            <a:r>
              <a:rPr lang="pt-PT" altLang="pt-PT" sz="1400">
                <a:solidFill>
                  <a:srgbClr val="000000"/>
                </a:solidFill>
              </a:rPr>
              <a:t>  </a:t>
            </a:r>
            <a:r>
              <a:rPr lang="en-US" altLang="pt-PT" sz="1600">
                <a:solidFill>
                  <a:srgbClr val="000000"/>
                </a:solidFill>
              </a:rPr>
              <a:t>Due to its economic output, to its high standard of living and the size of its consumer market, Madrid is considered the major financial centre of Southern Europe and the Iberian Peninsula. The major Spanish companies: Telefónica, Repsol and Iberia are located in Madrid, too.</a:t>
            </a:r>
          </a:p>
          <a:p>
            <a:pPr algn="just">
              <a:lnSpc>
                <a:spcPct val="140000"/>
              </a:lnSpc>
              <a:spcBef>
                <a:spcPts val="2400"/>
              </a:spcBef>
              <a:spcAft>
                <a:spcPts val="18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pt-PT" sz="1600">
                <a:solidFill>
                  <a:srgbClr val="000000"/>
                </a:solidFill>
              </a:rPr>
              <a:t>             Madrid is the tenth most livable city in the world according to the 2010 classification of “Monocle” magazine, and it has been considered as one of the 12 greenest cities in Europe, in the same year.</a:t>
            </a:r>
            <a:endParaRPr lang="pt-PT" altLang="pt-PT" sz="1600">
              <a:solidFill>
                <a:srgbClr val="000000"/>
              </a:solidFill>
            </a:endParaRPr>
          </a:p>
          <a:p>
            <a:pPr>
              <a:lnSpc>
                <a:spcPct val="14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t-PT" altLang="pt-PT" sz="1600">
              <a:solidFill>
                <a:srgbClr val="000000"/>
              </a:solidFill>
            </a:endParaRPr>
          </a:p>
          <a:p>
            <a:pPr>
              <a:lnSpc>
                <a:spcPct val="14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t-PT" altLang="pt-PT" sz="1600">
              <a:solidFill>
                <a:srgbClr val="000000"/>
              </a:solidFill>
            </a:endParaRPr>
          </a:p>
        </p:txBody>
      </p:sp>
    </p:spTree>
  </p:cSld>
  <p:clrMapOvr>
    <a:masterClrMapping/>
  </p:clrMapOvr>
  <p:transition spd="med">
    <p:wedg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cstate="print"/>
          <a:srcRect/>
          <a:stretch>
            <a:fillRect/>
          </a:stretch>
        </p:blipFill>
        <p:spPr bwMode="auto">
          <a:xfrm>
            <a:off x="1350963" y="1547813"/>
            <a:ext cx="7581900" cy="5054600"/>
          </a:xfrm>
          <a:prstGeom prst="rect">
            <a:avLst/>
          </a:prstGeom>
          <a:noFill/>
          <a:ln w="9525">
            <a:noFill/>
            <a:round/>
            <a:headEnd/>
            <a:tailEnd/>
          </a:ln>
          <a:effectLst/>
        </p:spPr>
      </p:pic>
      <p:pic>
        <p:nvPicPr>
          <p:cNvPr id="17411" name="Picture 2"/>
          <p:cNvPicPr>
            <a:picLocks noChangeAspect="1" noChangeArrowheads="1"/>
          </p:cNvPicPr>
          <p:nvPr/>
        </p:nvPicPr>
        <p:blipFill>
          <a:blip r:embed="rId4" cstate="print"/>
          <a:srcRect l="2452" r="1146"/>
          <a:stretch>
            <a:fillRect/>
          </a:stretch>
        </p:blipFill>
        <p:spPr bwMode="auto">
          <a:xfrm>
            <a:off x="8802688" y="242888"/>
            <a:ext cx="1547812" cy="800100"/>
          </a:xfrm>
          <a:prstGeom prst="rect">
            <a:avLst/>
          </a:prstGeom>
          <a:noFill/>
          <a:ln w="9525">
            <a:noFill/>
            <a:round/>
            <a:headEnd/>
            <a:tailEnd/>
          </a:ln>
          <a:effectLst/>
        </p:spPr>
      </p:pic>
      <p:sp>
        <p:nvSpPr>
          <p:cNvPr id="17412" name="Rectângulo 1"/>
          <p:cNvSpPr>
            <a:spLocks noChangeArrowheads="1"/>
          </p:cNvSpPr>
          <p:nvPr/>
        </p:nvSpPr>
        <p:spPr bwMode="auto">
          <a:xfrm>
            <a:off x="2970213" y="1174750"/>
            <a:ext cx="4751387" cy="60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pt-PT" altLang="pt-PT" sz="3600" b="1" dirty="0">
                <a:solidFill>
                  <a:schemeClr val="tx1"/>
                </a:solidFill>
                <a:effectLst>
                  <a:outerShdw blurRad="38100" dist="38100" dir="2700000" algn="tl">
                    <a:srgbClr val="000000">
                      <a:alpha val="43137"/>
                    </a:srgbClr>
                  </a:outerShdw>
                </a:effectLst>
              </a:rPr>
              <a:t>INFRASTRUCTURES</a:t>
            </a:r>
          </a:p>
        </p:txBody>
      </p:sp>
    </p:spTree>
  </p:cSld>
  <p:clrMapOvr>
    <a:masterClrMapping/>
  </p:clrMapOvr>
  <p:transition spd="med">
    <p:split orient="vert" dir="in"/>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cstate="print"/>
          <a:srcRect l="11252" t="25792" r="18031" b="5328"/>
          <a:stretch>
            <a:fillRect/>
          </a:stretch>
        </p:blipFill>
        <p:spPr bwMode="auto">
          <a:xfrm>
            <a:off x="0" y="1260475"/>
            <a:ext cx="10691813" cy="6300788"/>
          </a:xfrm>
          <a:prstGeom prst="rect">
            <a:avLst/>
          </a:prstGeom>
          <a:noFill/>
          <a:ln w="9525">
            <a:noFill/>
            <a:round/>
            <a:headEnd/>
            <a:tailEnd/>
          </a:ln>
          <a:effectLst/>
        </p:spPr>
      </p:pic>
      <p:sp>
        <p:nvSpPr>
          <p:cNvPr id="18435" name="Oval 2"/>
          <p:cNvSpPr>
            <a:spLocks noChangeArrowheads="1"/>
          </p:cNvSpPr>
          <p:nvPr/>
        </p:nvSpPr>
        <p:spPr bwMode="auto">
          <a:xfrm>
            <a:off x="7559675" y="2879725"/>
            <a:ext cx="1439863" cy="1439863"/>
          </a:xfrm>
          <a:prstGeom prst="ellipse">
            <a:avLst/>
          </a:prstGeom>
          <a:noFill/>
          <a:ln w="108000">
            <a:solidFill>
              <a:srgbClr val="000080"/>
            </a:solidFill>
            <a:miter lim="800000"/>
            <a:headEnd/>
            <a:tailEnd/>
          </a:ln>
          <a:effectLst/>
        </p:spPr>
        <p:txBody>
          <a:bodyPr wrap="none" anchor="ctr"/>
          <a:lstStyle/>
          <a:p>
            <a:endParaRPr lang="pt-PT" altLang="pt-PT"/>
          </a:p>
        </p:txBody>
      </p:sp>
      <p:pic>
        <p:nvPicPr>
          <p:cNvPr id="18436" name="Picture 3"/>
          <p:cNvPicPr>
            <a:picLocks noChangeAspect="1" noChangeArrowheads="1"/>
          </p:cNvPicPr>
          <p:nvPr/>
        </p:nvPicPr>
        <p:blipFill>
          <a:blip r:embed="rId4" cstate="print"/>
          <a:srcRect l="5560" t="13823" r="5560" b="10507"/>
          <a:stretch>
            <a:fillRect/>
          </a:stretch>
        </p:blipFill>
        <p:spPr bwMode="auto">
          <a:xfrm>
            <a:off x="7019925" y="2160588"/>
            <a:ext cx="1600200" cy="720725"/>
          </a:xfrm>
          <a:prstGeom prst="rect">
            <a:avLst/>
          </a:prstGeom>
          <a:noFill/>
          <a:ln w="9525">
            <a:noFill/>
            <a:round/>
            <a:headEnd/>
            <a:tailEnd/>
          </a:ln>
          <a:effectLst/>
        </p:spPr>
      </p:pic>
      <p:sp>
        <p:nvSpPr>
          <p:cNvPr id="18437" name="Rectângulo 1"/>
          <p:cNvSpPr>
            <a:spLocks noChangeArrowheads="1"/>
          </p:cNvSpPr>
          <p:nvPr/>
        </p:nvSpPr>
        <p:spPr bwMode="auto">
          <a:xfrm>
            <a:off x="1908175" y="539750"/>
            <a:ext cx="6875463" cy="55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en-US" altLang="pt-PT" sz="3200" b="1" dirty="0">
                <a:solidFill>
                  <a:schemeClr val="tx1"/>
                </a:solidFill>
                <a:effectLst>
                  <a:outerShdw blurRad="38100" dist="38100" dir="2700000" algn="tl">
                    <a:srgbClr val="000000">
                      <a:alpha val="43137"/>
                    </a:srgbClr>
                  </a:outerShdw>
                </a:effectLst>
              </a:rPr>
              <a:t>Road Connections / City of Madrid</a:t>
            </a:r>
            <a:endParaRPr lang="pt-PT" altLang="pt-PT" sz="3200" b="1" dirty="0">
              <a:solidFill>
                <a:schemeClr val="tx1"/>
              </a:solidFill>
              <a:effectLst>
                <a:outerShdw blurRad="38100" dist="38100" dir="2700000" algn="tl">
                  <a:srgbClr val="000000">
                    <a:alpha val="43137"/>
                  </a:srgbClr>
                </a:outerShdw>
              </a:effectLst>
            </a:endParaRPr>
          </a:p>
        </p:txBody>
      </p:sp>
    </p:spTree>
  </p:cSld>
  <p:clrMapOvr>
    <a:masterClrMapping/>
  </p:clrMapOvr>
  <p:transition spd="med">
    <p:split orient="vert" dir="in"/>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1312863" y="1042988"/>
            <a:ext cx="8470900" cy="6337300"/>
          </a:xfrm>
          <a:prstGeom prst="rect">
            <a:avLst/>
          </a:prstGeom>
          <a:blipFill dpi="0" rotWithShape="0">
            <a:blip r:embed="rId3" cstate="print"/>
            <a:srcRect/>
            <a:stretch>
              <a:fillRect/>
            </a:stretch>
          </a:blipFill>
          <a:ln w="9525">
            <a:noFill/>
            <a:round/>
            <a:headEnd/>
            <a:tailEnd/>
          </a:ln>
          <a:effectLst/>
        </p:spPr>
        <p:txBody>
          <a:bodyPr lIns="90000" tIns="60840" rIns="90000" bIns="45000" anchor="ctr" anchorCtr="1"/>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a:solidFill>
                  <a:srgbClr val="000000"/>
                </a:solidFill>
              </a:rPr>
              <a:t>\</a:t>
            </a:r>
          </a:p>
        </p:txBody>
      </p:sp>
      <p:sp>
        <p:nvSpPr>
          <p:cNvPr id="19459" name="Oval 2"/>
          <p:cNvSpPr>
            <a:spLocks noChangeArrowheads="1"/>
          </p:cNvSpPr>
          <p:nvPr/>
        </p:nvSpPr>
        <p:spPr bwMode="auto">
          <a:xfrm>
            <a:off x="4914900" y="3348038"/>
            <a:ext cx="1079500" cy="1079500"/>
          </a:xfrm>
          <a:prstGeom prst="ellipse">
            <a:avLst/>
          </a:prstGeom>
          <a:noFill/>
          <a:ln w="108000">
            <a:solidFill>
              <a:srgbClr val="000080"/>
            </a:solidFill>
            <a:miter lim="800000"/>
            <a:headEnd/>
            <a:tailEnd/>
          </a:ln>
          <a:effectLst/>
        </p:spPr>
        <p:txBody>
          <a:bodyPr wrap="none" anchor="ctr"/>
          <a:lstStyle/>
          <a:p>
            <a:endParaRPr lang="pt-PT" altLang="pt-PT"/>
          </a:p>
        </p:txBody>
      </p:sp>
      <p:pic>
        <p:nvPicPr>
          <p:cNvPr id="19460" name="Picture 3"/>
          <p:cNvPicPr>
            <a:picLocks noChangeAspect="1" noChangeArrowheads="1"/>
          </p:cNvPicPr>
          <p:nvPr/>
        </p:nvPicPr>
        <p:blipFill>
          <a:blip r:embed="rId4" cstate="print"/>
          <a:srcRect l="5560" t="13823" r="5560" b="10507"/>
          <a:stretch>
            <a:fillRect/>
          </a:stretch>
        </p:blipFill>
        <p:spPr bwMode="auto">
          <a:xfrm>
            <a:off x="6119813" y="3419475"/>
            <a:ext cx="1600200" cy="720725"/>
          </a:xfrm>
          <a:prstGeom prst="rect">
            <a:avLst/>
          </a:prstGeom>
          <a:noFill/>
          <a:ln w="9525">
            <a:noFill/>
            <a:round/>
            <a:headEnd/>
            <a:tailEnd/>
          </a:ln>
          <a:effectLst/>
        </p:spPr>
      </p:pic>
      <p:sp>
        <p:nvSpPr>
          <p:cNvPr id="19461" name="Rectângulo 1"/>
          <p:cNvSpPr>
            <a:spLocks noChangeArrowheads="1"/>
          </p:cNvSpPr>
          <p:nvPr/>
        </p:nvSpPr>
        <p:spPr bwMode="auto">
          <a:xfrm>
            <a:off x="1612900" y="323850"/>
            <a:ext cx="7466013" cy="55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pt-PT" altLang="pt-PT" sz="3200" b="1" dirty="0" err="1">
                <a:solidFill>
                  <a:schemeClr val="tx1"/>
                </a:solidFill>
                <a:effectLst>
                  <a:outerShdw blurRad="38100" dist="38100" dir="2700000" algn="tl">
                    <a:srgbClr val="000000">
                      <a:alpha val="43137"/>
                    </a:srgbClr>
                  </a:outerShdw>
                </a:effectLst>
              </a:rPr>
              <a:t>Road</a:t>
            </a:r>
            <a:r>
              <a:rPr lang="pt-PT" altLang="pt-PT" sz="3200" b="1" dirty="0">
                <a:solidFill>
                  <a:schemeClr val="tx1"/>
                </a:solidFill>
                <a:effectLst>
                  <a:outerShdw blurRad="38100" dist="38100" dir="2700000" algn="tl">
                    <a:srgbClr val="000000">
                      <a:alpha val="43137"/>
                    </a:srgbClr>
                  </a:outerShdw>
                </a:effectLst>
              </a:rPr>
              <a:t> </a:t>
            </a:r>
            <a:r>
              <a:rPr lang="pt-PT" altLang="pt-PT" sz="3200" b="1" dirty="0" err="1">
                <a:solidFill>
                  <a:schemeClr val="tx1"/>
                </a:solidFill>
                <a:effectLst>
                  <a:outerShdw blurRad="38100" dist="38100" dir="2700000" algn="tl">
                    <a:srgbClr val="000000">
                      <a:alpha val="43137"/>
                    </a:srgbClr>
                  </a:outerShdw>
                </a:effectLst>
              </a:rPr>
              <a:t>Connections</a:t>
            </a:r>
            <a:r>
              <a:rPr lang="pt-PT" altLang="pt-PT" sz="3200" b="1" dirty="0">
                <a:solidFill>
                  <a:schemeClr val="tx1"/>
                </a:solidFill>
                <a:effectLst>
                  <a:outerShdw blurRad="38100" dist="38100" dir="2700000" algn="tl">
                    <a:srgbClr val="000000">
                      <a:alpha val="43137"/>
                    </a:srgbClr>
                  </a:outerShdw>
                </a:effectLst>
              </a:rPr>
              <a:t> / </a:t>
            </a:r>
            <a:r>
              <a:rPr lang="pt-PT" altLang="pt-PT" sz="3200" b="1" dirty="0" err="1">
                <a:solidFill>
                  <a:schemeClr val="tx1"/>
                </a:solidFill>
                <a:effectLst>
                  <a:outerShdw blurRad="38100" dist="38100" dir="2700000" algn="tl">
                    <a:srgbClr val="000000">
                      <a:alpha val="43137"/>
                    </a:srgbClr>
                  </a:outerShdw>
                </a:effectLst>
              </a:rPr>
              <a:t>Iberian</a:t>
            </a:r>
            <a:r>
              <a:rPr lang="pt-PT" altLang="pt-PT" sz="3200" b="1" dirty="0">
                <a:solidFill>
                  <a:schemeClr val="tx1"/>
                </a:solidFill>
                <a:effectLst>
                  <a:outerShdw blurRad="38100" dist="38100" dir="2700000" algn="tl">
                    <a:srgbClr val="000000">
                      <a:alpha val="43137"/>
                    </a:srgbClr>
                  </a:outerShdw>
                </a:effectLst>
              </a:rPr>
              <a:t> </a:t>
            </a:r>
            <a:r>
              <a:rPr lang="pt-PT" altLang="pt-PT" sz="3200" b="1" dirty="0" err="1">
                <a:solidFill>
                  <a:schemeClr val="tx1"/>
                </a:solidFill>
                <a:effectLst>
                  <a:outerShdw blurRad="38100" dist="38100" dir="2700000" algn="tl">
                    <a:srgbClr val="000000">
                      <a:alpha val="43137"/>
                    </a:srgbClr>
                  </a:outerShdw>
                </a:effectLst>
              </a:rPr>
              <a:t>Peninsula</a:t>
            </a:r>
            <a:endParaRPr lang="pt-PT" altLang="pt-PT" sz="3200" b="1" dirty="0">
              <a:solidFill>
                <a:schemeClr val="tx1"/>
              </a:solidFill>
              <a:effectLst>
                <a:outerShdw blurRad="38100" dist="38100" dir="2700000" algn="tl">
                  <a:srgbClr val="000000">
                    <a:alpha val="43137"/>
                  </a:srgbClr>
                </a:outerShdw>
              </a:effectLst>
            </a:endParaRPr>
          </a:p>
        </p:txBody>
      </p:sp>
    </p:spTree>
  </p:cSld>
  <p:clrMapOvr>
    <a:masterClrMapping/>
  </p:clrMapOvr>
  <p:transition spd="med">
    <p:split orient="vert" dir="in"/>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cstate="print"/>
          <a:srcRect t="11888"/>
          <a:stretch>
            <a:fillRect/>
          </a:stretch>
        </p:blipFill>
        <p:spPr bwMode="auto">
          <a:xfrm>
            <a:off x="315913" y="927100"/>
            <a:ext cx="10059987" cy="6259513"/>
          </a:xfrm>
          <a:prstGeom prst="rect">
            <a:avLst/>
          </a:prstGeom>
          <a:noFill/>
          <a:ln w="9525">
            <a:noFill/>
            <a:round/>
            <a:headEnd/>
            <a:tailEnd/>
          </a:ln>
          <a:effectLst/>
        </p:spPr>
      </p:pic>
      <p:sp>
        <p:nvSpPr>
          <p:cNvPr id="20483" name="Oval 2"/>
          <p:cNvSpPr>
            <a:spLocks noChangeArrowheads="1"/>
          </p:cNvSpPr>
          <p:nvPr/>
        </p:nvSpPr>
        <p:spPr bwMode="auto">
          <a:xfrm>
            <a:off x="3238500" y="6043613"/>
            <a:ext cx="442913" cy="457200"/>
          </a:xfrm>
          <a:prstGeom prst="ellipse">
            <a:avLst/>
          </a:prstGeom>
          <a:noFill/>
          <a:ln w="108000">
            <a:solidFill>
              <a:srgbClr val="000080"/>
            </a:solidFill>
            <a:miter lim="800000"/>
            <a:headEnd/>
            <a:tailEnd/>
          </a:ln>
          <a:effectLst/>
        </p:spPr>
        <p:txBody>
          <a:bodyPr wrap="none" anchor="ctr"/>
          <a:lstStyle/>
          <a:p>
            <a:endParaRPr lang="pt-PT" altLang="pt-PT"/>
          </a:p>
        </p:txBody>
      </p:sp>
      <p:pic>
        <p:nvPicPr>
          <p:cNvPr id="20484" name="Picture 3"/>
          <p:cNvPicPr>
            <a:picLocks noChangeAspect="1" noChangeArrowheads="1"/>
          </p:cNvPicPr>
          <p:nvPr/>
        </p:nvPicPr>
        <p:blipFill>
          <a:blip r:embed="rId4" cstate="print"/>
          <a:srcRect l="5548" t="13866" r="5548" b="10474"/>
          <a:stretch>
            <a:fillRect/>
          </a:stretch>
        </p:blipFill>
        <p:spPr bwMode="auto">
          <a:xfrm>
            <a:off x="3681413" y="5843588"/>
            <a:ext cx="1016000" cy="458787"/>
          </a:xfrm>
          <a:prstGeom prst="rect">
            <a:avLst/>
          </a:prstGeom>
          <a:noFill/>
          <a:ln w="9525">
            <a:noFill/>
            <a:round/>
            <a:headEnd/>
            <a:tailEnd/>
          </a:ln>
          <a:effectLst/>
        </p:spPr>
      </p:pic>
      <p:sp>
        <p:nvSpPr>
          <p:cNvPr id="20485" name="Rectângulo 1"/>
          <p:cNvSpPr>
            <a:spLocks noChangeArrowheads="1"/>
          </p:cNvSpPr>
          <p:nvPr/>
        </p:nvSpPr>
        <p:spPr bwMode="auto">
          <a:xfrm>
            <a:off x="1417638" y="323850"/>
            <a:ext cx="7856537" cy="55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en-US" altLang="pt-PT" sz="3200" b="1" dirty="0">
                <a:solidFill>
                  <a:schemeClr val="tx1"/>
                </a:solidFill>
                <a:effectLst>
                  <a:outerShdw blurRad="38100" dist="38100" dir="2700000" algn="tl">
                    <a:srgbClr val="000000">
                      <a:alpha val="43137"/>
                    </a:srgbClr>
                  </a:outerShdw>
                </a:effectLst>
              </a:rPr>
              <a:t>Road Connections / Madrid and Europe</a:t>
            </a:r>
            <a:endParaRPr lang="pt-PT" altLang="pt-PT" sz="3200" b="1" dirty="0">
              <a:solidFill>
                <a:schemeClr val="tx1"/>
              </a:solidFill>
              <a:effectLst>
                <a:outerShdw blurRad="38100" dist="38100" dir="2700000" algn="tl">
                  <a:srgbClr val="000000">
                    <a:alpha val="43137"/>
                  </a:srgbClr>
                </a:outerShdw>
              </a:effectLst>
            </a:endParaRPr>
          </a:p>
        </p:txBody>
      </p:sp>
    </p:spTree>
  </p:cSld>
  <p:clrMapOvr>
    <a:masterClrMapping/>
  </p:clrMapOvr>
  <p:transition spd="med">
    <p:split orient="vert" dir="in"/>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3" cstate="print"/>
          <a:srcRect/>
          <a:stretch>
            <a:fillRect/>
          </a:stretch>
        </p:blipFill>
        <p:spPr bwMode="auto">
          <a:xfrm>
            <a:off x="0" y="-539750"/>
            <a:ext cx="10691813" cy="8134350"/>
          </a:xfrm>
          <a:prstGeom prst="rect">
            <a:avLst/>
          </a:prstGeom>
          <a:noFill/>
          <a:ln w="9525">
            <a:noFill/>
            <a:round/>
            <a:headEnd/>
            <a:tailEnd/>
          </a:ln>
          <a:effectLst/>
        </p:spPr>
      </p:pic>
      <p:pic>
        <p:nvPicPr>
          <p:cNvPr id="3075" name="Picture 2"/>
          <p:cNvPicPr>
            <a:picLocks noChangeAspect="1" noChangeArrowheads="1"/>
          </p:cNvPicPr>
          <p:nvPr/>
        </p:nvPicPr>
        <p:blipFill>
          <a:blip r:embed="rId4" cstate="print"/>
          <a:srcRect l="2452" r="1146"/>
          <a:stretch>
            <a:fillRect/>
          </a:stretch>
        </p:blipFill>
        <p:spPr bwMode="auto">
          <a:xfrm>
            <a:off x="1403350" y="1476375"/>
            <a:ext cx="1547813" cy="800100"/>
          </a:xfrm>
          <a:prstGeom prst="rect">
            <a:avLst/>
          </a:prstGeom>
          <a:noFill/>
          <a:ln w="9525">
            <a:noFill/>
            <a:round/>
            <a:headEnd/>
            <a:tailEnd/>
          </a:ln>
          <a:effectLst/>
        </p:spPr>
      </p:pic>
      <p:pic>
        <p:nvPicPr>
          <p:cNvPr id="3076" name="Picture 3"/>
          <p:cNvPicPr>
            <a:picLocks noChangeAspect="1" noChangeArrowheads="1"/>
          </p:cNvPicPr>
          <p:nvPr/>
        </p:nvPicPr>
        <p:blipFill>
          <a:blip r:embed="rId5" cstate="print"/>
          <a:srcRect/>
          <a:stretch>
            <a:fillRect/>
          </a:stretch>
        </p:blipFill>
        <p:spPr bwMode="auto">
          <a:xfrm>
            <a:off x="8370888" y="6264275"/>
            <a:ext cx="1077912" cy="1119188"/>
          </a:xfrm>
          <a:prstGeom prst="rect">
            <a:avLst/>
          </a:prstGeom>
          <a:noFill/>
          <a:ln w="9525">
            <a:noFill/>
            <a:round/>
            <a:headEnd/>
            <a:tailEnd/>
          </a:ln>
          <a:effectLst/>
        </p:spPr>
      </p:pic>
      <p:pic>
        <p:nvPicPr>
          <p:cNvPr id="3077" name="Picture 4"/>
          <p:cNvPicPr>
            <a:picLocks noChangeAspect="1" noChangeArrowheads="1"/>
          </p:cNvPicPr>
          <p:nvPr/>
        </p:nvPicPr>
        <p:blipFill>
          <a:blip r:embed="rId6" cstate="print"/>
          <a:srcRect/>
          <a:stretch>
            <a:fillRect/>
          </a:stretch>
        </p:blipFill>
        <p:spPr bwMode="auto">
          <a:xfrm>
            <a:off x="7218363" y="6338888"/>
            <a:ext cx="1069975" cy="1044575"/>
          </a:xfrm>
          <a:prstGeom prst="rect">
            <a:avLst/>
          </a:prstGeom>
          <a:noFill/>
          <a:ln w="9525">
            <a:noFill/>
            <a:round/>
            <a:headEnd/>
            <a:tailEnd/>
          </a:ln>
          <a:effectLst/>
        </p:spPr>
      </p:pic>
      <p:pic>
        <p:nvPicPr>
          <p:cNvPr id="3078" name="Picture 5"/>
          <p:cNvPicPr>
            <a:picLocks noChangeAspect="1" noChangeArrowheads="1"/>
          </p:cNvPicPr>
          <p:nvPr/>
        </p:nvPicPr>
        <p:blipFill>
          <a:blip r:embed="rId7" cstate="print"/>
          <a:srcRect/>
          <a:stretch>
            <a:fillRect/>
          </a:stretch>
        </p:blipFill>
        <p:spPr bwMode="auto">
          <a:xfrm>
            <a:off x="9594850" y="6446838"/>
            <a:ext cx="877888" cy="717550"/>
          </a:xfrm>
          <a:prstGeom prst="rect">
            <a:avLst/>
          </a:prstGeom>
          <a:noFill/>
          <a:ln w="9525">
            <a:noFill/>
            <a:round/>
            <a:headEnd/>
            <a:tailEnd/>
          </a:ln>
          <a:effectLst/>
        </p:spPr>
      </p:pic>
      <p:sp>
        <p:nvSpPr>
          <p:cNvPr id="3079" name="Line 6"/>
          <p:cNvSpPr>
            <a:spLocks noChangeShapeType="1"/>
          </p:cNvSpPr>
          <p:nvPr/>
        </p:nvSpPr>
        <p:spPr bwMode="auto">
          <a:xfrm flipH="1" flipV="1">
            <a:off x="2836863" y="1866900"/>
            <a:ext cx="733425" cy="192088"/>
          </a:xfrm>
          <a:prstGeom prst="line">
            <a:avLst/>
          </a:prstGeom>
          <a:noFill/>
          <a:ln w="9360">
            <a:solidFill>
              <a:srgbClr val="000080"/>
            </a:solidFill>
            <a:miter lim="800000"/>
            <a:headEnd/>
            <a:tailEnd type="triangle" w="med" len="med"/>
          </a:ln>
          <a:effectLst/>
        </p:spPr>
        <p:txBody>
          <a:bodyPr/>
          <a:lstStyle/>
          <a:p>
            <a:endParaRPr lang="es-ES"/>
          </a:p>
        </p:txBody>
      </p:sp>
    </p:spTree>
  </p:cSld>
  <p:clrMapOvr>
    <a:masterClrMapping/>
  </p:clrMapOvr>
  <p:transition spd="med">
    <p:pull/>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1282700" y="755650"/>
            <a:ext cx="8215313" cy="6680200"/>
          </a:xfrm>
          <a:prstGeom prst="rect">
            <a:avLst/>
          </a:prstGeom>
          <a:noFill/>
          <a:ln w="9525">
            <a:noFill/>
            <a:round/>
            <a:headEnd/>
            <a:tailEnd/>
          </a:ln>
          <a:effectLst/>
        </p:spPr>
      </p:pic>
      <p:sp>
        <p:nvSpPr>
          <p:cNvPr id="21507" name="Rectângulo 1"/>
          <p:cNvSpPr>
            <a:spLocks noChangeArrowheads="1"/>
          </p:cNvSpPr>
          <p:nvPr/>
        </p:nvSpPr>
        <p:spPr bwMode="auto">
          <a:xfrm>
            <a:off x="3579813" y="250825"/>
            <a:ext cx="3805237" cy="55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pt-PT" altLang="pt-PT" sz="3200" b="1" dirty="0">
                <a:solidFill>
                  <a:schemeClr val="tx1"/>
                </a:solidFill>
                <a:effectLst>
                  <a:outerShdw blurRad="38100" dist="38100" dir="2700000" algn="tl">
                    <a:srgbClr val="000000">
                      <a:alpha val="43137"/>
                    </a:srgbClr>
                  </a:outerShdw>
                </a:effectLst>
              </a:rPr>
              <a:t>Rail Links / Madrid</a:t>
            </a:r>
          </a:p>
        </p:txBody>
      </p:sp>
    </p:spTree>
  </p:cSld>
  <p:clrMapOvr>
    <a:masterClrMapping/>
  </p:clrMapOvr>
  <p:transition spd="med">
    <p:split orient="vert" dir="in"/>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cstate="print"/>
          <a:srcRect t="22971" b="3784"/>
          <a:stretch>
            <a:fillRect/>
          </a:stretch>
        </p:blipFill>
        <p:spPr bwMode="auto">
          <a:xfrm>
            <a:off x="1079500" y="900113"/>
            <a:ext cx="8640763" cy="6480175"/>
          </a:xfrm>
          <a:prstGeom prst="rect">
            <a:avLst/>
          </a:prstGeom>
          <a:noFill/>
          <a:ln w="9525">
            <a:noFill/>
            <a:round/>
            <a:headEnd/>
            <a:tailEnd/>
          </a:ln>
          <a:effectLst/>
        </p:spPr>
      </p:pic>
      <p:sp>
        <p:nvSpPr>
          <p:cNvPr id="22531" name="Oval 2"/>
          <p:cNvSpPr>
            <a:spLocks noChangeArrowheads="1"/>
          </p:cNvSpPr>
          <p:nvPr/>
        </p:nvSpPr>
        <p:spPr bwMode="auto">
          <a:xfrm>
            <a:off x="5580063" y="3744913"/>
            <a:ext cx="539750" cy="539750"/>
          </a:xfrm>
          <a:prstGeom prst="ellipse">
            <a:avLst/>
          </a:prstGeom>
          <a:noFill/>
          <a:ln w="108000">
            <a:solidFill>
              <a:srgbClr val="000080"/>
            </a:solidFill>
            <a:miter lim="800000"/>
            <a:headEnd/>
            <a:tailEnd/>
          </a:ln>
          <a:effectLst/>
        </p:spPr>
        <p:txBody>
          <a:bodyPr wrap="none" anchor="ctr"/>
          <a:lstStyle/>
          <a:p>
            <a:endParaRPr lang="pt-PT" altLang="pt-PT"/>
          </a:p>
        </p:txBody>
      </p:sp>
      <p:pic>
        <p:nvPicPr>
          <p:cNvPr id="22532" name="Picture 3"/>
          <p:cNvPicPr>
            <a:picLocks noChangeAspect="1" noChangeArrowheads="1"/>
          </p:cNvPicPr>
          <p:nvPr/>
        </p:nvPicPr>
        <p:blipFill>
          <a:blip r:embed="rId4" cstate="print"/>
          <a:srcRect l="5566" t="13861" r="5566" b="10519"/>
          <a:stretch>
            <a:fillRect/>
          </a:stretch>
        </p:blipFill>
        <p:spPr bwMode="auto">
          <a:xfrm>
            <a:off x="6134100" y="3330575"/>
            <a:ext cx="1517650" cy="684213"/>
          </a:xfrm>
          <a:prstGeom prst="rect">
            <a:avLst/>
          </a:prstGeom>
          <a:noFill/>
          <a:ln w="9525">
            <a:noFill/>
            <a:round/>
            <a:headEnd/>
            <a:tailEnd/>
          </a:ln>
          <a:effectLst/>
        </p:spPr>
      </p:pic>
      <p:sp>
        <p:nvSpPr>
          <p:cNvPr id="22533" name="Rectângulo 1"/>
          <p:cNvSpPr>
            <a:spLocks noChangeArrowheads="1"/>
          </p:cNvSpPr>
          <p:nvPr/>
        </p:nvSpPr>
        <p:spPr bwMode="auto">
          <a:xfrm>
            <a:off x="2135188" y="395288"/>
            <a:ext cx="6421437" cy="55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en-US" altLang="pt-PT" sz="3200" b="1" dirty="0">
                <a:solidFill>
                  <a:schemeClr val="tx1"/>
                </a:solidFill>
                <a:effectLst>
                  <a:outerShdw blurRad="38100" dist="38100" dir="2700000" algn="tl">
                    <a:srgbClr val="000000">
                      <a:alpha val="43137"/>
                    </a:srgbClr>
                  </a:outerShdw>
                </a:effectLst>
              </a:rPr>
              <a:t>Rail Links / Madrid and Portugal</a:t>
            </a:r>
            <a:endParaRPr lang="pt-PT" altLang="pt-PT" sz="3200" b="1" dirty="0">
              <a:solidFill>
                <a:schemeClr val="tx1"/>
              </a:solidFill>
              <a:effectLst>
                <a:outerShdw blurRad="38100" dist="38100" dir="2700000" algn="tl">
                  <a:srgbClr val="000000">
                    <a:alpha val="43137"/>
                  </a:srgbClr>
                </a:outerShdw>
              </a:effectLst>
            </a:endParaRPr>
          </a:p>
        </p:txBody>
      </p:sp>
    </p:spTree>
  </p:cSld>
  <p:clrMapOvr>
    <a:masterClrMapping/>
  </p:clrMapOvr>
  <p:transition spd="med">
    <p:split orient="vert" dir="in"/>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t="18846"/>
          <a:stretch>
            <a:fillRect/>
          </a:stretch>
        </p:blipFill>
        <p:spPr bwMode="auto">
          <a:xfrm>
            <a:off x="106363" y="1042988"/>
            <a:ext cx="10479087" cy="6376987"/>
          </a:xfrm>
          <a:prstGeom prst="rect">
            <a:avLst/>
          </a:prstGeom>
          <a:noFill/>
          <a:ln w="9525">
            <a:noFill/>
            <a:round/>
            <a:headEnd/>
            <a:tailEnd/>
          </a:ln>
          <a:effectLst/>
        </p:spPr>
      </p:pic>
      <p:sp>
        <p:nvSpPr>
          <p:cNvPr id="23555" name="Oval 2"/>
          <p:cNvSpPr>
            <a:spLocks noChangeArrowheads="1"/>
          </p:cNvSpPr>
          <p:nvPr/>
        </p:nvSpPr>
        <p:spPr bwMode="auto">
          <a:xfrm>
            <a:off x="1409700" y="5472113"/>
            <a:ext cx="539750" cy="539750"/>
          </a:xfrm>
          <a:prstGeom prst="ellipse">
            <a:avLst/>
          </a:prstGeom>
          <a:noFill/>
          <a:ln w="108000">
            <a:solidFill>
              <a:srgbClr val="000080"/>
            </a:solidFill>
            <a:miter lim="800000"/>
            <a:headEnd/>
            <a:tailEnd/>
          </a:ln>
          <a:effectLst/>
        </p:spPr>
        <p:txBody>
          <a:bodyPr wrap="none" anchor="ctr"/>
          <a:lstStyle/>
          <a:p>
            <a:endParaRPr lang="pt-PT" altLang="pt-PT"/>
          </a:p>
        </p:txBody>
      </p:sp>
      <p:pic>
        <p:nvPicPr>
          <p:cNvPr id="23556" name="Picture 3"/>
          <p:cNvPicPr>
            <a:picLocks noChangeAspect="1" noChangeArrowheads="1"/>
          </p:cNvPicPr>
          <p:nvPr/>
        </p:nvPicPr>
        <p:blipFill>
          <a:blip r:embed="rId4" cstate="print"/>
          <a:srcRect l="5548" t="13866" r="5548" b="10474"/>
          <a:stretch>
            <a:fillRect/>
          </a:stretch>
        </p:blipFill>
        <p:spPr bwMode="auto">
          <a:xfrm>
            <a:off x="1979613" y="5867400"/>
            <a:ext cx="1119187" cy="504825"/>
          </a:xfrm>
          <a:prstGeom prst="rect">
            <a:avLst/>
          </a:prstGeom>
          <a:noFill/>
          <a:ln w="9525">
            <a:noFill/>
            <a:round/>
            <a:headEnd/>
            <a:tailEnd/>
          </a:ln>
          <a:effectLst/>
        </p:spPr>
      </p:pic>
      <p:sp>
        <p:nvSpPr>
          <p:cNvPr id="23557" name="Rectângulo 6"/>
          <p:cNvSpPr>
            <a:spLocks noChangeArrowheads="1"/>
          </p:cNvSpPr>
          <p:nvPr/>
        </p:nvSpPr>
        <p:spPr bwMode="auto">
          <a:xfrm>
            <a:off x="2260600" y="395288"/>
            <a:ext cx="6170613" cy="55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en-US" altLang="pt-PT" sz="3200" b="1" dirty="0">
                <a:solidFill>
                  <a:schemeClr val="tx1"/>
                </a:solidFill>
                <a:effectLst>
                  <a:outerShdw blurRad="38100" dist="38100" dir="2700000" algn="tl">
                    <a:srgbClr val="000000">
                      <a:alpha val="43137"/>
                    </a:srgbClr>
                  </a:outerShdw>
                </a:effectLst>
              </a:rPr>
              <a:t>Rail Links / Madrid and Europe</a:t>
            </a:r>
            <a:endParaRPr lang="pt-PT" altLang="pt-PT" sz="3200" b="1" dirty="0">
              <a:solidFill>
                <a:schemeClr val="tx1"/>
              </a:solidFill>
              <a:effectLst>
                <a:outerShdw blurRad="38100" dist="38100" dir="2700000" algn="tl">
                  <a:srgbClr val="000000">
                    <a:alpha val="43137"/>
                  </a:srgbClr>
                </a:outerShdw>
              </a:effectLst>
            </a:endParaRPr>
          </a:p>
        </p:txBody>
      </p:sp>
    </p:spTree>
  </p:cSld>
  <p:clrMapOvr>
    <a:masterClrMapping/>
  </p:clrMapOvr>
  <p:transition spd="med">
    <p:split orient="vert" dir="in"/>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88900" y="971550"/>
            <a:ext cx="10436225" cy="6480175"/>
          </a:xfrm>
          <a:prstGeom prst="rect">
            <a:avLst/>
          </a:prstGeom>
          <a:noFill/>
          <a:ln w="9525">
            <a:noFill/>
            <a:round/>
            <a:headEnd/>
            <a:tailEnd/>
          </a:ln>
          <a:effectLst/>
        </p:spPr>
      </p:pic>
      <p:pic>
        <p:nvPicPr>
          <p:cNvPr id="24579" name="Picture 3"/>
          <p:cNvPicPr>
            <a:picLocks noChangeAspect="1" noChangeArrowheads="1"/>
          </p:cNvPicPr>
          <p:nvPr/>
        </p:nvPicPr>
        <p:blipFill>
          <a:blip r:embed="rId4" cstate="print"/>
          <a:srcRect l="5544" t="13853" r="5544" b="10478"/>
          <a:stretch>
            <a:fillRect/>
          </a:stretch>
        </p:blipFill>
        <p:spPr bwMode="auto">
          <a:xfrm>
            <a:off x="6659563" y="1979613"/>
            <a:ext cx="1200150" cy="539750"/>
          </a:xfrm>
          <a:prstGeom prst="rect">
            <a:avLst/>
          </a:prstGeom>
          <a:noFill/>
          <a:ln w="9525">
            <a:noFill/>
            <a:round/>
            <a:headEnd/>
            <a:tailEnd/>
          </a:ln>
          <a:effectLst/>
        </p:spPr>
      </p:pic>
      <p:sp>
        <p:nvSpPr>
          <p:cNvPr id="24580" name="Line 4"/>
          <p:cNvSpPr>
            <a:spLocks noChangeShapeType="1"/>
          </p:cNvSpPr>
          <p:nvPr/>
        </p:nvSpPr>
        <p:spPr bwMode="auto">
          <a:xfrm flipH="1">
            <a:off x="3773488" y="3240088"/>
            <a:ext cx="733425" cy="1587"/>
          </a:xfrm>
          <a:prstGeom prst="line">
            <a:avLst/>
          </a:prstGeom>
          <a:noFill/>
          <a:ln w="9360">
            <a:solidFill>
              <a:srgbClr val="000000"/>
            </a:solidFill>
            <a:miter lim="800000"/>
            <a:headEnd/>
            <a:tailEnd type="triangle" w="med" len="med"/>
          </a:ln>
          <a:effectLst/>
        </p:spPr>
        <p:txBody>
          <a:bodyPr/>
          <a:lstStyle/>
          <a:p>
            <a:endParaRPr lang="es-ES"/>
          </a:p>
        </p:txBody>
      </p:sp>
      <p:sp>
        <p:nvSpPr>
          <p:cNvPr id="24581" name="Text Box 5"/>
          <p:cNvSpPr txBox="1">
            <a:spLocks noChangeArrowheads="1"/>
          </p:cNvSpPr>
          <p:nvPr/>
        </p:nvSpPr>
        <p:spPr bwMode="auto">
          <a:xfrm>
            <a:off x="585788" y="2874963"/>
            <a:ext cx="2968625" cy="346075"/>
          </a:xfrm>
          <a:prstGeom prst="rect">
            <a:avLst/>
          </a:prstGeom>
          <a:noFill/>
          <a:ln w="9525">
            <a:noFill/>
            <a:round/>
            <a:headEnd/>
            <a:tailEnd/>
          </a:ln>
          <a:effectLst/>
        </p:spPr>
        <p:txBody>
          <a:bodyPr lIns="90000" tIns="6084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a:solidFill>
                  <a:srgbClr val="000000"/>
                </a:solidFill>
              </a:rPr>
              <a:t>Barreiro New Terminal </a:t>
            </a:r>
          </a:p>
        </p:txBody>
      </p:sp>
      <p:pic>
        <p:nvPicPr>
          <p:cNvPr id="24582" name="Picture 6"/>
          <p:cNvPicPr>
            <a:picLocks noChangeAspect="1" noChangeArrowheads="1"/>
          </p:cNvPicPr>
          <p:nvPr/>
        </p:nvPicPr>
        <p:blipFill>
          <a:blip r:embed="rId5" cstate="print"/>
          <a:srcRect/>
          <a:stretch>
            <a:fillRect/>
          </a:stretch>
        </p:blipFill>
        <p:spPr bwMode="auto">
          <a:xfrm>
            <a:off x="539750" y="3281363"/>
            <a:ext cx="3060700" cy="2298700"/>
          </a:xfrm>
          <a:prstGeom prst="rect">
            <a:avLst/>
          </a:prstGeom>
          <a:noFill/>
          <a:ln w="9525">
            <a:noFill/>
            <a:round/>
            <a:headEnd/>
            <a:tailEnd/>
          </a:ln>
          <a:effectLst/>
        </p:spPr>
      </p:pic>
      <p:sp>
        <p:nvSpPr>
          <p:cNvPr id="24583" name="Freeform 7"/>
          <p:cNvSpPr>
            <a:spLocks noChangeArrowheads="1"/>
          </p:cNvSpPr>
          <p:nvPr/>
        </p:nvSpPr>
        <p:spPr bwMode="auto">
          <a:xfrm>
            <a:off x="4449763" y="2735263"/>
            <a:ext cx="1993900" cy="508000"/>
          </a:xfrm>
          <a:custGeom>
            <a:avLst/>
            <a:gdLst>
              <a:gd name="T0" fmla="*/ 0 w 5140"/>
              <a:gd name="T1" fmla="*/ 2147483647 h 1011"/>
              <a:gd name="T2" fmla="*/ 2147483647 w 5140"/>
              <a:gd name="T3" fmla="*/ 2147483647 h 1011"/>
              <a:gd name="T4" fmla="*/ 2147483647 w 5140"/>
              <a:gd name="T5" fmla="*/ 2147483647 h 1011"/>
              <a:gd name="T6" fmla="*/ 2147483647 w 5140"/>
              <a:gd name="T7" fmla="*/ 2147483647 h 1011"/>
              <a:gd name="T8" fmla="*/ 2147483647 w 5140"/>
              <a:gd name="T9" fmla="*/ 2147483647 h 1011"/>
              <a:gd name="T10" fmla="*/ 2147483647 w 5140"/>
              <a:gd name="T11" fmla="*/ 0 h 10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40" h="1011">
                <a:moveTo>
                  <a:pt x="0" y="935"/>
                </a:moveTo>
                <a:cubicBezTo>
                  <a:pt x="537" y="978"/>
                  <a:pt x="1096" y="908"/>
                  <a:pt x="1625" y="958"/>
                </a:cubicBezTo>
                <a:cubicBezTo>
                  <a:pt x="2185" y="1010"/>
                  <a:pt x="2735" y="1006"/>
                  <a:pt x="3252" y="935"/>
                </a:cubicBezTo>
                <a:cubicBezTo>
                  <a:pt x="3831" y="856"/>
                  <a:pt x="4406" y="678"/>
                  <a:pt x="4615" y="411"/>
                </a:cubicBezTo>
                <a:lnTo>
                  <a:pt x="5034" y="183"/>
                </a:lnTo>
                <a:lnTo>
                  <a:pt x="5139" y="0"/>
                </a:lnTo>
              </a:path>
            </a:pathLst>
          </a:custGeom>
          <a:noFill/>
          <a:ln w="36000">
            <a:solidFill>
              <a:srgbClr val="FF0000"/>
            </a:solidFill>
            <a:round/>
            <a:headEnd/>
            <a:tailEnd/>
          </a:ln>
          <a:effectLst/>
        </p:spPr>
        <p:txBody>
          <a:bodyPr wrap="none" anchor="ctr"/>
          <a:lstStyle/>
          <a:p>
            <a:endParaRPr lang="es-ES"/>
          </a:p>
        </p:txBody>
      </p:sp>
      <p:sp>
        <p:nvSpPr>
          <p:cNvPr id="24584" name="Oval 8"/>
          <p:cNvSpPr>
            <a:spLocks noChangeArrowheads="1"/>
          </p:cNvSpPr>
          <p:nvPr/>
        </p:nvSpPr>
        <p:spPr bwMode="auto">
          <a:xfrm>
            <a:off x="6065838" y="2124075"/>
            <a:ext cx="539750" cy="539750"/>
          </a:xfrm>
          <a:prstGeom prst="ellipse">
            <a:avLst/>
          </a:prstGeom>
          <a:noFill/>
          <a:ln w="108000">
            <a:solidFill>
              <a:srgbClr val="000080"/>
            </a:solidFill>
            <a:miter lim="800000"/>
            <a:headEnd/>
            <a:tailEnd/>
          </a:ln>
          <a:effectLst/>
        </p:spPr>
        <p:txBody>
          <a:bodyPr wrap="none" anchor="ctr"/>
          <a:lstStyle/>
          <a:p>
            <a:endParaRPr lang="pt-PT" altLang="pt-PT"/>
          </a:p>
        </p:txBody>
      </p:sp>
      <p:sp>
        <p:nvSpPr>
          <p:cNvPr id="24585" name="Freeform 9"/>
          <p:cNvSpPr>
            <a:spLocks noChangeArrowheads="1"/>
          </p:cNvSpPr>
          <p:nvPr/>
        </p:nvSpPr>
        <p:spPr bwMode="auto">
          <a:xfrm>
            <a:off x="4748213" y="2214563"/>
            <a:ext cx="1552575" cy="125412"/>
          </a:xfrm>
          <a:custGeom>
            <a:avLst/>
            <a:gdLst>
              <a:gd name="T0" fmla="*/ 0 w 4313"/>
              <a:gd name="T1" fmla="*/ 2147483647 h 348"/>
              <a:gd name="T2" fmla="*/ 2147483647 w 4313"/>
              <a:gd name="T3" fmla="*/ 2147483647 h 348"/>
              <a:gd name="T4" fmla="*/ 2147483647 w 4313"/>
              <a:gd name="T5" fmla="*/ 2147483647 h 348"/>
              <a:gd name="T6" fmla="*/ 2147483647 w 4313"/>
              <a:gd name="T7" fmla="*/ 2147483647 h 348"/>
              <a:gd name="T8" fmla="*/ 2147483647 w 4313"/>
              <a:gd name="T9" fmla="*/ 2147483647 h 3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13" h="348">
                <a:moveTo>
                  <a:pt x="0" y="120"/>
                </a:moveTo>
                <a:cubicBezTo>
                  <a:pt x="566" y="0"/>
                  <a:pt x="1229" y="32"/>
                  <a:pt x="1822" y="94"/>
                </a:cubicBezTo>
                <a:cubicBezTo>
                  <a:pt x="2424" y="158"/>
                  <a:pt x="3057" y="177"/>
                  <a:pt x="3643" y="271"/>
                </a:cubicBezTo>
                <a:lnTo>
                  <a:pt x="4251" y="347"/>
                </a:lnTo>
                <a:lnTo>
                  <a:pt x="4312" y="347"/>
                </a:lnTo>
              </a:path>
            </a:pathLst>
          </a:custGeom>
          <a:noFill/>
          <a:ln w="36000">
            <a:solidFill>
              <a:srgbClr val="FF0000"/>
            </a:solidFill>
            <a:round/>
            <a:headEnd/>
            <a:tailEnd/>
          </a:ln>
          <a:effectLst/>
        </p:spPr>
        <p:txBody>
          <a:bodyPr wrap="none" anchor="ctr"/>
          <a:lstStyle/>
          <a:p>
            <a:endParaRPr lang="es-ES"/>
          </a:p>
        </p:txBody>
      </p:sp>
      <p:sp>
        <p:nvSpPr>
          <p:cNvPr id="24586" name="Freeform 10"/>
          <p:cNvSpPr>
            <a:spLocks noChangeArrowheads="1"/>
          </p:cNvSpPr>
          <p:nvPr/>
        </p:nvSpPr>
        <p:spPr bwMode="auto">
          <a:xfrm>
            <a:off x="4613275" y="3228975"/>
            <a:ext cx="520700" cy="193675"/>
          </a:xfrm>
          <a:custGeom>
            <a:avLst/>
            <a:gdLst>
              <a:gd name="T0" fmla="*/ 0 w 1448"/>
              <a:gd name="T1" fmla="*/ 2147483647 h 538"/>
              <a:gd name="T2" fmla="*/ 2147483647 w 1448"/>
              <a:gd name="T3" fmla="*/ 2147483647 h 538"/>
              <a:gd name="T4" fmla="*/ 2147483647 w 1448"/>
              <a:gd name="T5" fmla="*/ 0 h 538"/>
              <a:gd name="T6" fmla="*/ 0 60000 65536"/>
              <a:gd name="T7" fmla="*/ 0 60000 65536"/>
              <a:gd name="T8" fmla="*/ 0 60000 65536"/>
            </a:gdLst>
            <a:ahLst/>
            <a:cxnLst>
              <a:cxn ang="T6">
                <a:pos x="T0" y="T1"/>
              </a:cxn>
              <a:cxn ang="T7">
                <a:pos x="T2" y="T3"/>
              </a:cxn>
              <a:cxn ang="T8">
                <a:pos x="T4" y="T5"/>
              </a:cxn>
            </a:cxnLst>
            <a:rect l="0" t="0" r="r" b="b"/>
            <a:pathLst>
              <a:path w="1448" h="538">
                <a:moveTo>
                  <a:pt x="0" y="537"/>
                </a:moveTo>
                <a:cubicBezTo>
                  <a:pt x="399" y="367"/>
                  <a:pt x="840" y="373"/>
                  <a:pt x="1241" y="206"/>
                </a:cubicBezTo>
                <a:lnTo>
                  <a:pt x="1447" y="0"/>
                </a:lnTo>
              </a:path>
            </a:pathLst>
          </a:custGeom>
          <a:noFill/>
          <a:ln w="36000">
            <a:solidFill>
              <a:srgbClr val="FF0000"/>
            </a:solidFill>
            <a:round/>
            <a:headEnd/>
            <a:tailEnd/>
          </a:ln>
          <a:effectLst/>
        </p:spPr>
        <p:txBody>
          <a:bodyPr wrap="none" anchor="ctr"/>
          <a:lstStyle/>
          <a:p>
            <a:endParaRPr lang="es-ES"/>
          </a:p>
        </p:txBody>
      </p:sp>
      <p:sp>
        <p:nvSpPr>
          <p:cNvPr id="24587" name="Line 11"/>
          <p:cNvSpPr>
            <a:spLocks noChangeShapeType="1"/>
          </p:cNvSpPr>
          <p:nvPr/>
        </p:nvSpPr>
        <p:spPr bwMode="auto">
          <a:xfrm flipH="1">
            <a:off x="3233738" y="3240088"/>
            <a:ext cx="1273175" cy="4140200"/>
          </a:xfrm>
          <a:prstGeom prst="line">
            <a:avLst/>
          </a:prstGeom>
          <a:noFill/>
          <a:ln w="36000">
            <a:solidFill>
              <a:srgbClr val="000080"/>
            </a:solidFill>
            <a:miter lim="800000"/>
            <a:headEnd/>
            <a:tailEnd type="triangle" w="med" len="med"/>
          </a:ln>
          <a:effectLst/>
        </p:spPr>
        <p:txBody>
          <a:bodyPr/>
          <a:lstStyle/>
          <a:p>
            <a:endParaRPr lang="es-ES"/>
          </a:p>
        </p:txBody>
      </p:sp>
      <p:sp>
        <p:nvSpPr>
          <p:cNvPr id="24588" name="Line 12"/>
          <p:cNvSpPr>
            <a:spLocks noChangeShapeType="1"/>
          </p:cNvSpPr>
          <p:nvPr/>
        </p:nvSpPr>
        <p:spPr bwMode="auto">
          <a:xfrm flipH="1">
            <a:off x="3773488" y="2160588"/>
            <a:ext cx="912812" cy="2339975"/>
          </a:xfrm>
          <a:prstGeom prst="line">
            <a:avLst/>
          </a:prstGeom>
          <a:noFill/>
          <a:ln w="36000">
            <a:solidFill>
              <a:srgbClr val="000080"/>
            </a:solidFill>
            <a:miter lim="800000"/>
            <a:headEnd/>
            <a:tailEnd type="triangle" w="med" len="med"/>
          </a:ln>
          <a:effectLst/>
        </p:spPr>
        <p:txBody>
          <a:bodyPr/>
          <a:lstStyle/>
          <a:p>
            <a:endParaRPr lang="es-ES"/>
          </a:p>
        </p:txBody>
      </p:sp>
      <p:sp>
        <p:nvSpPr>
          <p:cNvPr id="24589" name="Line 13"/>
          <p:cNvSpPr>
            <a:spLocks noChangeShapeType="1"/>
          </p:cNvSpPr>
          <p:nvPr/>
        </p:nvSpPr>
        <p:spPr bwMode="auto">
          <a:xfrm>
            <a:off x="4319588" y="3959225"/>
            <a:ext cx="360362" cy="1439863"/>
          </a:xfrm>
          <a:prstGeom prst="line">
            <a:avLst/>
          </a:prstGeom>
          <a:noFill/>
          <a:ln w="36000">
            <a:solidFill>
              <a:srgbClr val="000080"/>
            </a:solidFill>
            <a:miter lim="800000"/>
            <a:headEnd/>
            <a:tailEnd type="triangle" w="med" len="med"/>
          </a:ln>
          <a:effectLst/>
        </p:spPr>
        <p:txBody>
          <a:bodyPr/>
          <a:lstStyle/>
          <a:p>
            <a:endParaRPr lang="es-ES"/>
          </a:p>
        </p:txBody>
      </p:sp>
      <p:sp>
        <p:nvSpPr>
          <p:cNvPr id="24590" name="Line 14"/>
          <p:cNvSpPr>
            <a:spLocks noChangeShapeType="1"/>
          </p:cNvSpPr>
          <p:nvPr/>
        </p:nvSpPr>
        <p:spPr bwMode="auto">
          <a:xfrm>
            <a:off x="6840538" y="5580063"/>
            <a:ext cx="720725" cy="1587"/>
          </a:xfrm>
          <a:prstGeom prst="line">
            <a:avLst/>
          </a:prstGeom>
          <a:noFill/>
          <a:ln w="36000">
            <a:solidFill>
              <a:srgbClr val="000080"/>
            </a:solidFill>
            <a:miter lim="800000"/>
            <a:headEnd/>
            <a:tailEnd type="triangle" w="med" len="med"/>
          </a:ln>
          <a:effectLst/>
        </p:spPr>
        <p:txBody>
          <a:bodyPr/>
          <a:lstStyle/>
          <a:p>
            <a:endParaRPr lang="es-ES"/>
          </a:p>
        </p:txBody>
      </p:sp>
      <p:sp>
        <p:nvSpPr>
          <p:cNvPr id="24591" name="Text Box 15"/>
          <p:cNvSpPr txBox="1">
            <a:spLocks noChangeArrowheads="1"/>
          </p:cNvSpPr>
          <p:nvPr/>
        </p:nvSpPr>
        <p:spPr bwMode="auto">
          <a:xfrm>
            <a:off x="7573963" y="5400675"/>
            <a:ext cx="1966912" cy="382588"/>
          </a:xfrm>
          <a:prstGeom prst="rect">
            <a:avLst/>
          </a:prstGeom>
          <a:noFill/>
          <a:ln w="9525">
            <a:noFill/>
            <a:round/>
            <a:headEnd/>
            <a:tailEnd/>
          </a:ln>
          <a:effectLst/>
        </p:spPr>
        <p:txBody>
          <a:bodyPr wrap="none" lIns="108000" tIns="78840" rIns="108000" bIns="63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a:solidFill>
                  <a:srgbClr val="000000"/>
                </a:solidFill>
              </a:rPr>
              <a:t>Shipping Links</a:t>
            </a:r>
          </a:p>
        </p:txBody>
      </p:sp>
      <p:sp>
        <p:nvSpPr>
          <p:cNvPr id="24592" name="Line 16"/>
          <p:cNvSpPr>
            <a:spLocks noChangeShapeType="1"/>
          </p:cNvSpPr>
          <p:nvPr/>
        </p:nvSpPr>
        <p:spPr bwMode="auto">
          <a:xfrm>
            <a:off x="6840538" y="5940425"/>
            <a:ext cx="720725" cy="1588"/>
          </a:xfrm>
          <a:prstGeom prst="line">
            <a:avLst/>
          </a:prstGeom>
          <a:noFill/>
          <a:ln w="36000">
            <a:solidFill>
              <a:srgbClr val="FF0000"/>
            </a:solidFill>
            <a:miter lim="800000"/>
            <a:headEnd/>
            <a:tailEnd/>
          </a:ln>
          <a:effectLst/>
        </p:spPr>
        <p:txBody>
          <a:bodyPr/>
          <a:lstStyle/>
          <a:p>
            <a:endParaRPr lang="es-ES"/>
          </a:p>
        </p:txBody>
      </p:sp>
      <p:sp>
        <p:nvSpPr>
          <p:cNvPr id="24593" name="Text Box 17"/>
          <p:cNvSpPr txBox="1">
            <a:spLocks noChangeArrowheads="1"/>
          </p:cNvSpPr>
          <p:nvPr/>
        </p:nvSpPr>
        <p:spPr bwMode="auto">
          <a:xfrm>
            <a:off x="7573963" y="5737225"/>
            <a:ext cx="1673225" cy="382588"/>
          </a:xfrm>
          <a:prstGeom prst="rect">
            <a:avLst/>
          </a:prstGeom>
          <a:noFill/>
          <a:ln w="9525">
            <a:noFill/>
            <a:round/>
            <a:headEnd/>
            <a:tailEnd/>
          </a:ln>
          <a:effectLst/>
        </p:spPr>
        <p:txBody>
          <a:bodyPr wrap="none" lIns="108000" tIns="78840" rIns="108000" bIns="63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a:solidFill>
                  <a:srgbClr val="000000"/>
                </a:solidFill>
              </a:rPr>
              <a:t>Rail Links</a:t>
            </a:r>
          </a:p>
        </p:txBody>
      </p:sp>
      <p:sp>
        <p:nvSpPr>
          <p:cNvPr id="24594" name="Line 18"/>
          <p:cNvSpPr>
            <a:spLocks noChangeShapeType="1"/>
          </p:cNvSpPr>
          <p:nvPr/>
        </p:nvSpPr>
        <p:spPr bwMode="auto">
          <a:xfrm flipH="1">
            <a:off x="3952875" y="2160588"/>
            <a:ext cx="733425" cy="1587"/>
          </a:xfrm>
          <a:prstGeom prst="line">
            <a:avLst/>
          </a:prstGeom>
          <a:noFill/>
          <a:ln w="9360">
            <a:solidFill>
              <a:srgbClr val="000000"/>
            </a:solidFill>
            <a:miter lim="800000"/>
            <a:headEnd/>
            <a:tailEnd type="triangle" w="med" len="med"/>
          </a:ln>
          <a:effectLst/>
        </p:spPr>
        <p:txBody>
          <a:bodyPr/>
          <a:lstStyle/>
          <a:p>
            <a:endParaRPr lang="es-ES"/>
          </a:p>
        </p:txBody>
      </p:sp>
      <p:sp>
        <p:nvSpPr>
          <p:cNvPr id="24595" name="Text Box 19"/>
          <p:cNvSpPr txBox="1">
            <a:spLocks noChangeArrowheads="1"/>
          </p:cNvSpPr>
          <p:nvPr/>
        </p:nvSpPr>
        <p:spPr bwMode="auto">
          <a:xfrm>
            <a:off x="2068513" y="1979613"/>
            <a:ext cx="1884362" cy="360362"/>
          </a:xfrm>
          <a:prstGeom prst="rect">
            <a:avLst/>
          </a:prstGeom>
          <a:noFill/>
          <a:ln w="9525">
            <a:noFill/>
            <a:round/>
            <a:headEnd/>
            <a:tailEnd/>
          </a:ln>
          <a:effectLst/>
        </p:spPr>
        <p:txBody>
          <a:bodyPr lIns="90000" tIns="6084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a:solidFill>
                  <a:srgbClr val="000000"/>
                </a:solidFill>
              </a:rPr>
              <a:t>Leixões Port</a:t>
            </a:r>
          </a:p>
        </p:txBody>
      </p:sp>
      <p:sp>
        <p:nvSpPr>
          <p:cNvPr id="24596" name="Line 20"/>
          <p:cNvSpPr>
            <a:spLocks noChangeShapeType="1"/>
          </p:cNvSpPr>
          <p:nvPr/>
        </p:nvSpPr>
        <p:spPr bwMode="auto">
          <a:xfrm>
            <a:off x="4608513" y="3419475"/>
            <a:ext cx="1587" cy="720725"/>
          </a:xfrm>
          <a:prstGeom prst="line">
            <a:avLst/>
          </a:prstGeom>
          <a:noFill/>
          <a:ln w="9360">
            <a:solidFill>
              <a:srgbClr val="000000"/>
            </a:solidFill>
            <a:miter lim="800000"/>
            <a:headEnd/>
            <a:tailEnd type="triangle" w="med" len="med"/>
          </a:ln>
          <a:effectLst/>
        </p:spPr>
        <p:txBody>
          <a:bodyPr/>
          <a:lstStyle/>
          <a:p>
            <a:endParaRPr lang="es-ES"/>
          </a:p>
        </p:txBody>
      </p:sp>
      <p:sp>
        <p:nvSpPr>
          <p:cNvPr id="24597" name="Text Box 21"/>
          <p:cNvSpPr txBox="1">
            <a:spLocks noChangeArrowheads="1"/>
          </p:cNvSpPr>
          <p:nvPr/>
        </p:nvSpPr>
        <p:spPr bwMode="auto">
          <a:xfrm>
            <a:off x="4297363" y="4140200"/>
            <a:ext cx="1530350" cy="360363"/>
          </a:xfrm>
          <a:prstGeom prst="rect">
            <a:avLst/>
          </a:prstGeom>
          <a:noFill/>
          <a:ln w="9525">
            <a:noFill/>
            <a:round/>
            <a:headEnd/>
            <a:tailEnd/>
          </a:ln>
          <a:effectLst/>
        </p:spPr>
        <p:txBody>
          <a:bodyPr lIns="90000" tIns="6084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a:solidFill>
                  <a:srgbClr val="000000"/>
                </a:solidFill>
              </a:rPr>
              <a:t>Sines Port</a:t>
            </a:r>
          </a:p>
        </p:txBody>
      </p:sp>
      <p:sp>
        <p:nvSpPr>
          <p:cNvPr id="24598" name="Oval 22"/>
          <p:cNvSpPr>
            <a:spLocks noChangeArrowheads="1"/>
          </p:cNvSpPr>
          <p:nvPr/>
        </p:nvSpPr>
        <p:spPr bwMode="auto">
          <a:xfrm>
            <a:off x="4427538" y="3132138"/>
            <a:ext cx="179387" cy="179387"/>
          </a:xfrm>
          <a:prstGeom prst="ellipse">
            <a:avLst/>
          </a:prstGeom>
          <a:solidFill>
            <a:srgbClr val="99CCFF"/>
          </a:solidFill>
          <a:ln w="36000">
            <a:solidFill>
              <a:srgbClr val="000080"/>
            </a:solidFill>
            <a:miter lim="800000"/>
            <a:headEnd/>
            <a:tailEnd/>
          </a:ln>
          <a:effectLst/>
        </p:spPr>
        <p:txBody>
          <a:bodyPr wrap="none" anchor="ctr"/>
          <a:lstStyle/>
          <a:p>
            <a:endParaRPr lang="pt-PT" altLang="pt-PT"/>
          </a:p>
        </p:txBody>
      </p:sp>
      <p:sp>
        <p:nvSpPr>
          <p:cNvPr id="24599" name="Oval 23"/>
          <p:cNvSpPr>
            <a:spLocks noChangeArrowheads="1"/>
          </p:cNvSpPr>
          <p:nvPr/>
        </p:nvSpPr>
        <p:spPr bwMode="auto">
          <a:xfrm>
            <a:off x="4679950" y="2160588"/>
            <a:ext cx="179388" cy="179387"/>
          </a:xfrm>
          <a:prstGeom prst="ellipse">
            <a:avLst/>
          </a:prstGeom>
          <a:solidFill>
            <a:srgbClr val="99CCFF"/>
          </a:solidFill>
          <a:ln w="36000">
            <a:solidFill>
              <a:srgbClr val="000080"/>
            </a:solidFill>
            <a:miter lim="800000"/>
            <a:headEnd/>
            <a:tailEnd/>
          </a:ln>
          <a:effectLst/>
        </p:spPr>
        <p:txBody>
          <a:bodyPr wrap="none" anchor="ctr"/>
          <a:lstStyle/>
          <a:p>
            <a:endParaRPr lang="pt-PT" altLang="pt-PT"/>
          </a:p>
        </p:txBody>
      </p:sp>
      <p:sp>
        <p:nvSpPr>
          <p:cNvPr id="24600" name="Oval 24"/>
          <p:cNvSpPr>
            <a:spLocks noChangeArrowheads="1"/>
          </p:cNvSpPr>
          <p:nvPr/>
        </p:nvSpPr>
        <p:spPr bwMode="auto">
          <a:xfrm>
            <a:off x="4500563" y="3419475"/>
            <a:ext cx="179387" cy="179388"/>
          </a:xfrm>
          <a:prstGeom prst="ellipse">
            <a:avLst/>
          </a:prstGeom>
          <a:solidFill>
            <a:srgbClr val="99CCFF"/>
          </a:solidFill>
          <a:ln w="36000">
            <a:solidFill>
              <a:srgbClr val="000080"/>
            </a:solidFill>
            <a:miter lim="800000"/>
            <a:headEnd/>
            <a:tailEnd/>
          </a:ln>
          <a:effectLst/>
        </p:spPr>
        <p:txBody>
          <a:bodyPr wrap="none" anchor="ctr"/>
          <a:lstStyle/>
          <a:p>
            <a:endParaRPr lang="pt-PT" altLang="pt-PT"/>
          </a:p>
        </p:txBody>
      </p:sp>
      <p:sp>
        <p:nvSpPr>
          <p:cNvPr id="24601" name="Rectângulo 1"/>
          <p:cNvSpPr>
            <a:spLocks noChangeArrowheads="1"/>
          </p:cNvSpPr>
          <p:nvPr/>
        </p:nvSpPr>
        <p:spPr bwMode="auto">
          <a:xfrm>
            <a:off x="173038" y="466725"/>
            <a:ext cx="10345737" cy="55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fr-FR" altLang="pt-PT" sz="3200" b="1" dirty="0" err="1">
                <a:solidFill>
                  <a:schemeClr val="tx1"/>
                </a:solidFill>
                <a:effectLst>
                  <a:outerShdw blurRad="38100" dist="38100" dir="2700000" algn="tl">
                    <a:srgbClr val="000000">
                      <a:alpha val="43137"/>
                    </a:srgbClr>
                  </a:outerShdw>
                </a:effectLst>
              </a:rPr>
              <a:t>Connecting</a:t>
            </a:r>
            <a:r>
              <a:rPr lang="fr-FR" altLang="pt-PT" sz="3200" b="1" dirty="0">
                <a:solidFill>
                  <a:schemeClr val="tx1"/>
                </a:solidFill>
                <a:effectLst>
                  <a:outerShdw blurRad="38100" dist="38100" dir="2700000" algn="tl">
                    <a:srgbClr val="000000">
                      <a:alpha val="43137"/>
                    </a:srgbClr>
                  </a:outerShdw>
                </a:effectLst>
              </a:rPr>
              <a:t> Infrastructure / </a:t>
            </a:r>
            <a:r>
              <a:rPr lang="fr-FR" altLang="pt-PT" sz="3200" b="1" dirty="0" err="1">
                <a:solidFill>
                  <a:schemeClr val="tx1"/>
                </a:solidFill>
                <a:effectLst>
                  <a:outerShdw blurRad="38100" dist="38100" dir="2700000" algn="tl">
                    <a:srgbClr val="000000">
                      <a:alpha val="43137"/>
                    </a:srgbClr>
                  </a:outerShdw>
                </a:effectLst>
              </a:rPr>
              <a:t>Africa</a:t>
            </a:r>
            <a:r>
              <a:rPr lang="fr-FR" altLang="pt-PT" sz="3200" b="1" dirty="0">
                <a:solidFill>
                  <a:schemeClr val="tx1"/>
                </a:solidFill>
                <a:effectLst>
                  <a:outerShdw blurRad="38100" dist="38100" dir="2700000" algn="tl">
                    <a:srgbClr val="000000">
                      <a:alpha val="43137"/>
                    </a:srgbClr>
                  </a:outerShdw>
                </a:effectLst>
              </a:rPr>
              <a:t> - Portugal - Spain</a:t>
            </a:r>
            <a:endParaRPr lang="pt-PT" altLang="pt-PT" sz="3200" b="1" dirty="0">
              <a:solidFill>
                <a:schemeClr val="tx1"/>
              </a:solidFill>
              <a:effectLst>
                <a:outerShdw blurRad="38100" dist="38100" dir="2700000" algn="tl">
                  <a:srgbClr val="000000">
                    <a:alpha val="43137"/>
                  </a:srgbClr>
                </a:outerShdw>
              </a:effectLst>
            </a:endParaRPr>
          </a:p>
        </p:txBody>
      </p:sp>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cstate="print"/>
          <a:srcRect/>
          <a:stretch>
            <a:fillRect/>
          </a:stretch>
        </p:blipFill>
        <p:spPr bwMode="auto">
          <a:xfrm>
            <a:off x="0" y="2339975"/>
            <a:ext cx="10691813" cy="5219700"/>
          </a:xfrm>
          <a:prstGeom prst="rect">
            <a:avLst/>
          </a:prstGeom>
          <a:noFill/>
          <a:ln w="9525">
            <a:noFill/>
            <a:round/>
            <a:headEnd/>
            <a:tailEnd/>
          </a:ln>
          <a:effectLst/>
        </p:spPr>
      </p:pic>
      <p:pic>
        <p:nvPicPr>
          <p:cNvPr id="25603" name="Picture 3"/>
          <p:cNvPicPr>
            <a:picLocks noChangeAspect="1" noChangeArrowheads="1"/>
          </p:cNvPicPr>
          <p:nvPr/>
        </p:nvPicPr>
        <p:blipFill>
          <a:blip r:embed="rId4" cstate="print"/>
          <a:srcRect l="2452" r="1146"/>
          <a:stretch>
            <a:fillRect/>
          </a:stretch>
        </p:blipFill>
        <p:spPr bwMode="auto">
          <a:xfrm>
            <a:off x="8802688" y="179388"/>
            <a:ext cx="1547812" cy="800100"/>
          </a:xfrm>
          <a:prstGeom prst="rect">
            <a:avLst/>
          </a:prstGeom>
          <a:noFill/>
          <a:ln w="9525">
            <a:noFill/>
            <a:round/>
            <a:headEnd/>
            <a:tailEnd/>
          </a:ln>
          <a:effectLst/>
        </p:spPr>
      </p:pic>
      <p:sp>
        <p:nvSpPr>
          <p:cNvPr id="25604" name="Rectângulo 1"/>
          <p:cNvSpPr>
            <a:spLocks noChangeArrowheads="1"/>
          </p:cNvSpPr>
          <p:nvPr/>
        </p:nvSpPr>
        <p:spPr bwMode="auto">
          <a:xfrm>
            <a:off x="4164013" y="1306513"/>
            <a:ext cx="2363787" cy="60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pt-PT" altLang="pt-PT" sz="3600" b="1" dirty="0">
                <a:solidFill>
                  <a:schemeClr val="tx1"/>
                </a:solidFill>
                <a:effectLst>
                  <a:outerShdw blurRad="38100" dist="38100" dir="2700000" algn="tl">
                    <a:srgbClr val="000000">
                      <a:alpha val="43137"/>
                    </a:srgbClr>
                  </a:outerShdw>
                </a:effectLst>
              </a:rPr>
              <a:t>PROJECT</a:t>
            </a:r>
          </a:p>
        </p:txBody>
      </p:sp>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cstate="print"/>
          <a:srcRect/>
          <a:stretch>
            <a:fillRect/>
          </a:stretch>
        </p:blipFill>
        <p:spPr bwMode="auto">
          <a:xfrm>
            <a:off x="0" y="360363"/>
            <a:ext cx="10691813" cy="6918325"/>
          </a:xfrm>
          <a:prstGeom prst="rect">
            <a:avLst/>
          </a:prstGeom>
          <a:noFill/>
          <a:ln w="9525">
            <a:noFill/>
            <a:round/>
            <a:headEnd/>
            <a:tailEnd/>
          </a:ln>
          <a:effectLst/>
        </p:spPr>
      </p:pic>
      <p:sp>
        <p:nvSpPr>
          <p:cNvPr id="26627" name="AutoShape 2"/>
          <p:cNvSpPr>
            <a:spLocks/>
          </p:cNvSpPr>
          <p:nvPr/>
        </p:nvSpPr>
        <p:spPr bwMode="auto">
          <a:xfrm>
            <a:off x="6480175" y="3240088"/>
            <a:ext cx="1709738" cy="900112"/>
          </a:xfrm>
          <a:prstGeom prst="borderCallout1">
            <a:avLst>
              <a:gd name="adj1" fmla="val 22148"/>
              <a:gd name="adj2" fmla="val -5259"/>
              <a:gd name="adj3" fmla="val 99958"/>
              <a:gd name="adj4" fmla="val -47366"/>
            </a:avLst>
          </a:prstGeom>
          <a:solidFill>
            <a:srgbClr val="99CCFF"/>
          </a:solidFill>
          <a:ln w="9360">
            <a:solidFill>
              <a:srgbClr val="000080"/>
            </a:solidFill>
            <a:round/>
            <a:headEnd/>
            <a:tailEnd/>
          </a:ln>
          <a:effectLst/>
        </p:spPr>
        <p:txBody>
          <a:bodyPr wrap="none" anchor="ctr"/>
          <a:lstStyle/>
          <a:p>
            <a:endParaRPr lang="pt-PT" altLang="pt-PT"/>
          </a:p>
        </p:txBody>
      </p:sp>
      <p:sp>
        <p:nvSpPr>
          <p:cNvPr id="26628" name="Text Box 3"/>
          <p:cNvSpPr txBox="1">
            <a:spLocks noChangeArrowheads="1"/>
          </p:cNvSpPr>
          <p:nvPr/>
        </p:nvSpPr>
        <p:spPr bwMode="auto">
          <a:xfrm>
            <a:off x="5724525" y="3179763"/>
            <a:ext cx="3240088" cy="781050"/>
          </a:xfrm>
          <a:prstGeom prst="rect">
            <a:avLst/>
          </a:prstGeom>
          <a:noFill/>
          <a:ln w="9525">
            <a:noFill/>
            <a:round/>
            <a:headEnd/>
            <a:tailEnd/>
          </a:ln>
          <a:effectLst/>
        </p:spPr>
        <p:txBody>
          <a:bodyPr lIns="90000" tIns="4500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t-PT" altLang="pt-PT" sz="1600" b="1" i="1">
              <a:solidFill>
                <a:srgbClr val="280099"/>
              </a:solidFill>
            </a:endParaRP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sz="1600" b="1" i="1">
                <a:solidFill>
                  <a:srgbClr val="280099"/>
                </a:solidFill>
              </a:rPr>
              <a:t>Land area</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sz="1600" b="1" i="1">
                <a:solidFill>
                  <a:srgbClr val="280099"/>
                </a:solidFill>
              </a:rPr>
              <a:t> 2,000,000m2 </a:t>
            </a:r>
          </a:p>
        </p:txBody>
      </p:sp>
      <p:pic>
        <p:nvPicPr>
          <p:cNvPr id="26629" name="Picture 4"/>
          <p:cNvPicPr>
            <a:picLocks noChangeAspect="1" noChangeArrowheads="1"/>
          </p:cNvPicPr>
          <p:nvPr/>
        </p:nvPicPr>
        <p:blipFill>
          <a:blip r:embed="rId4" cstate="print"/>
          <a:srcRect l="2452" r="1146"/>
          <a:stretch>
            <a:fillRect/>
          </a:stretch>
        </p:blipFill>
        <p:spPr bwMode="auto">
          <a:xfrm>
            <a:off x="8802688" y="179388"/>
            <a:ext cx="1547812" cy="800100"/>
          </a:xfrm>
          <a:prstGeom prst="rect">
            <a:avLst/>
          </a:prstGeom>
          <a:noFill/>
          <a:ln w="9525">
            <a:noFill/>
            <a:round/>
            <a:headEnd/>
            <a:tailEnd/>
          </a:ln>
          <a:effectLst/>
        </p:spPr>
      </p:pic>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5651500" y="323850"/>
            <a:ext cx="3744913" cy="654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108000" tIns="7884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spcAft>
                <a:spcPts val="600"/>
              </a:spcAft>
              <a:buClrTx/>
              <a:buFontTx/>
              <a:buNone/>
              <a:defRPr/>
            </a:pPr>
            <a:r>
              <a:rPr lang="pt-PT" altLang="pt-PT" b="1" dirty="0">
                <a:solidFill>
                  <a:srgbClr val="292929"/>
                </a:solidFill>
                <a:effectLst>
                  <a:outerShdw blurRad="38100" dist="38100" dir="2700000" algn="tl">
                    <a:srgbClr val="C0C0C0"/>
                  </a:outerShdw>
                </a:effectLst>
              </a:rPr>
              <a:t>TOTAL LAND </a:t>
            </a:r>
            <a:r>
              <a:rPr lang="pt-PT" altLang="pt-PT" b="1" dirty="0" smtClean="0">
                <a:solidFill>
                  <a:srgbClr val="292929"/>
                </a:solidFill>
                <a:effectLst>
                  <a:outerShdw blurRad="38100" dist="38100" dir="2700000" algn="tl">
                    <a:srgbClr val="C0C0C0"/>
                  </a:outerShdw>
                </a:effectLst>
              </a:rPr>
              <a:t>AREA</a:t>
            </a:r>
          </a:p>
          <a:p>
            <a:pPr algn="ctr">
              <a:spcAft>
                <a:spcPts val="600"/>
              </a:spcAft>
              <a:buClrTx/>
              <a:buFontTx/>
              <a:buNone/>
              <a:defRPr/>
            </a:pPr>
            <a:r>
              <a:rPr lang="pt-PT" altLang="pt-PT" b="1" dirty="0" smtClean="0">
                <a:solidFill>
                  <a:srgbClr val="292929"/>
                </a:solidFill>
                <a:effectLst>
                  <a:outerShdw blurRad="38100" dist="38100" dir="2700000" algn="tl">
                    <a:srgbClr val="C0C0C0"/>
                  </a:outerShdw>
                </a:effectLst>
              </a:rPr>
              <a:t>2 000 000 m</a:t>
            </a:r>
            <a:r>
              <a:rPr lang="pt-PT" altLang="pt-PT" b="1" baseline="30000" dirty="0" smtClean="0">
                <a:solidFill>
                  <a:srgbClr val="292929"/>
                </a:solidFill>
                <a:effectLst>
                  <a:outerShdw blurRad="38100" dist="38100" dir="2700000" algn="tl">
                    <a:srgbClr val="C0C0C0"/>
                  </a:outerShdw>
                </a:effectLst>
              </a:rPr>
              <a:t>2</a:t>
            </a:r>
            <a:r>
              <a:rPr lang="pt-PT" altLang="pt-PT" b="1" dirty="0" smtClean="0">
                <a:solidFill>
                  <a:srgbClr val="292929"/>
                </a:solidFill>
                <a:effectLst>
                  <a:outerShdw blurRad="38100" dist="38100" dir="2700000" algn="tl">
                    <a:srgbClr val="C0C0C0"/>
                  </a:outerShdw>
                </a:effectLst>
              </a:rPr>
              <a:t> </a:t>
            </a:r>
          </a:p>
        </p:txBody>
      </p:sp>
      <p:sp>
        <p:nvSpPr>
          <p:cNvPr id="27651" name="Text Box 2"/>
          <p:cNvSpPr txBox="1">
            <a:spLocks noChangeArrowheads="1"/>
          </p:cNvSpPr>
          <p:nvPr/>
        </p:nvSpPr>
        <p:spPr bwMode="auto">
          <a:xfrm>
            <a:off x="6569075" y="5148263"/>
            <a:ext cx="2622550" cy="382587"/>
          </a:xfrm>
          <a:prstGeom prst="rect">
            <a:avLst/>
          </a:prstGeom>
          <a:noFill/>
          <a:ln w="9525">
            <a:noFill/>
            <a:round/>
            <a:headEnd/>
            <a:tailEnd/>
          </a:ln>
          <a:effectLst/>
        </p:spPr>
        <p:txBody>
          <a:bodyPr wrap="none" lIns="108000" tIns="78840" rIns="108000" bIns="63000"/>
          <a:lstStyle/>
          <a:p>
            <a:pPr marL="284163" indent="-284163">
              <a:buFont typeface="Wingdings" charset="2"/>
              <a:buChar cha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pPr>
            <a:r>
              <a:rPr lang="pt-PT" altLang="pt-PT">
                <a:solidFill>
                  <a:srgbClr val="000000"/>
                </a:solidFill>
              </a:rPr>
              <a:t> LOGISTICS CENTRE</a:t>
            </a:r>
            <a:endParaRPr lang="pt-PT" altLang="pt-PT">
              <a:solidFill>
                <a:srgbClr val="000080"/>
              </a:solidFill>
            </a:endParaRPr>
          </a:p>
        </p:txBody>
      </p:sp>
      <p:sp>
        <p:nvSpPr>
          <p:cNvPr id="27652" name="AutoShape 3"/>
          <p:cNvSpPr>
            <a:spLocks noChangeArrowheads="1"/>
          </p:cNvSpPr>
          <p:nvPr/>
        </p:nvSpPr>
        <p:spPr bwMode="auto">
          <a:xfrm>
            <a:off x="6480175" y="5075238"/>
            <a:ext cx="3330575" cy="468312"/>
          </a:xfrm>
          <a:prstGeom prst="roundRect">
            <a:avLst>
              <a:gd name="adj" fmla="val 440"/>
            </a:avLst>
          </a:prstGeom>
          <a:noFill/>
          <a:ln w="36000">
            <a:solidFill>
              <a:srgbClr val="000080"/>
            </a:solidFill>
            <a:miter lim="800000"/>
            <a:headEnd/>
            <a:tailEnd/>
          </a:ln>
          <a:effectLst/>
        </p:spPr>
        <p:txBody>
          <a:bodyPr wrap="none" anchor="ctr"/>
          <a:lstStyle/>
          <a:p>
            <a:endParaRPr lang="pt-PT" altLang="pt-PT"/>
          </a:p>
        </p:txBody>
      </p:sp>
      <p:sp>
        <p:nvSpPr>
          <p:cNvPr id="27653" name="Text Box 4"/>
          <p:cNvSpPr txBox="1">
            <a:spLocks noChangeArrowheads="1"/>
          </p:cNvSpPr>
          <p:nvPr/>
        </p:nvSpPr>
        <p:spPr bwMode="auto">
          <a:xfrm>
            <a:off x="6543675" y="5773738"/>
            <a:ext cx="1611313" cy="382587"/>
          </a:xfrm>
          <a:prstGeom prst="rect">
            <a:avLst/>
          </a:prstGeom>
          <a:noFill/>
          <a:ln w="9525">
            <a:noFill/>
            <a:round/>
            <a:headEnd/>
            <a:tailEnd/>
          </a:ln>
          <a:effectLst/>
        </p:spPr>
        <p:txBody>
          <a:bodyPr wrap="none" lIns="108000" tIns="78840" rIns="108000" bIns="63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b="1">
                <a:solidFill>
                  <a:srgbClr val="000080"/>
                </a:solidFill>
              </a:rPr>
              <a:t>1 000 000 m</a:t>
            </a:r>
            <a:r>
              <a:rPr lang="pt-PT" altLang="pt-PT" sz="2000" b="1" baseline="30000">
                <a:solidFill>
                  <a:srgbClr val="000080"/>
                </a:solidFill>
              </a:rPr>
              <a:t>2</a:t>
            </a:r>
          </a:p>
        </p:txBody>
      </p:sp>
      <p:sp>
        <p:nvSpPr>
          <p:cNvPr id="27654" name="Line 5"/>
          <p:cNvSpPr>
            <a:spLocks noChangeShapeType="1"/>
          </p:cNvSpPr>
          <p:nvPr/>
        </p:nvSpPr>
        <p:spPr bwMode="auto">
          <a:xfrm>
            <a:off x="6488113" y="5521325"/>
            <a:ext cx="1587" cy="720725"/>
          </a:xfrm>
          <a:prstGeom prst="line">
            <a:avLst/>
          </a:prstGeom>
          <a:noFill/>
          <a:ln w="36000">
            <a:solidFill>
              <a:srgbClr val="000080"/>
            </a:solidFill>
            <a:miter lim="800000"/>
            <a:headEnd/>
            <a:tailEnd type="triangle" w="med" len="med"/>
          </a:ln>
          <a:effectLst/>
        </p:spPr>
        <p:txBody>
          <a:bodyPr/>
          <a:lstStyle/>
          <a:p>
            <a:endParaRPr lang="es-ES"/>
          </a:p>
        </p:txBody>
      </p:sp>
      <p:pic>
        <p:nvPicPr>
          <p:cNvPr id="27655" name="Picture 6"/>
          <p:cNvPicPr>
            <a:picLocks noChangeAspect="1" noChangeArrowheads="1"/>
          </p:cNvPicPr>
          <p:nvPr/>
        </p:nvPicPr>
        <p:blipFill>
          <a:blip r:embed="rId3" cstate="print"/>
          <a:srcRect l="39104" t="16409" r="33954" b="15941"/>
          <a:stretch>
            <a:fillRect/>
          </a:stretch>
        </p:blipFill>
        <p:spPr bwMode="auto">
          <a:xfrm>
            <a:off x="0" y="0"/>
            <a:ext cx="4679950" cy="7605713"/>
          </a:xfrm>
          <a:prstGeom prst="rect">
            <a:avLst/>
          </a:prstGeom>
          <a:noFill/>
          <a:ln w="9525">
            <a:noFill/>
            <a:round/>
            <a:headEnd/>
            <a:tailEnd/>
          </a:ln>
          <a:effectLst/>
        </p:spPr>
      </p:pic>
      <p:sp>
        <p:nvSpPr>
          <p:cNvPr id="27656" name="Line 7"/>
          <p:cNvSpPr>
            <a:spLocks noChangeShapeType="1"/>
          </p:cNvSpPr>
          <p:nvPr/>
        </p:nvSpPr>
        <p:spPr bwMode="auto">
          <a:xfrm flipH="1">
            <a:off x="2514600" y="5543550"/>
            <a:ext cx="3971925" cy="1588"/>
          </a:xfrm>
          <a:prstGeom prst="line">
            <a:avLst/>
          </a:prstGeom>
          <a:noFill/>
          <a:ln w="36000">
            <a:solidFill>
              <a:srgbClr val="000080"/>
            </a:solidFill>
            <a:miter lim="800000"/>
            <a:headEnd/>
            <a:tailEnd type="triangle" w="med" len="med"/>
          </a:ln>
          <a:effectLst/>
        </p:spPr>
        <p:txBody>
          <a:bodyPr/>
          <a:lstStyle/>
          <a:p>
            <a:endParaRPr lang="es-ES"/>
          </a:p>
        </p:txBody>
      </p:sp>
      <p:sp>
        <p:nvSpPr>
          <p:cNvPr id="27657" name="Text Box 8"/>
          <p:cNvSpPr txBox="1">
            <a:spLocks noChangeArrowheads="1"/>
          </p:cNvSpPr>
          <p:nvPr/>
        </p:nvSpPr>
        <p:spPr bwMode="auto">
          <a:xfrm>
            <a:off x="5849938" y="1282700"/>
            <a:ext cx="3600450" cy="3073400"/>
          </a:xfrm>
          <a:prstGeom prst="rect">
            <a:avLst/>
          </a:prstGeom>
          <a:noFill/>
          <a:ln w="9525">
            <a:noFill/>
            <a:round/>
            <a:headEnd/>
            <a:tailEnd/>
          </a:ln>
          <a:effectLst/>
        </p:spPr>
        <p:txBody>
          <a:bodyPr lIns="108000" tIns="63000" rIns="108000" bIns="63000"/>
          <a:lstStyle/>
          <a:p>
            <a:pPr marL="284163" indent="-284163" algn="just">
              <a:lnSpc>
                <a:spcPct val="140000"/>
              </a:lnSpc>
              <a:buFont typeface="Wingdings" charset="2"/>
              <a:buChar cha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pPr>
            <a:r>
              <a:rPr lang="en-US" altLang="pt-PT">
                <a:solidFill>
                  <a:srgbClr val="000000"/>
                </a:solidFill>
              </a:rPr>
              <a:t>CONVENTION CENTRE</a:t>
            </a:r>
          </a:p>
          <a:p>
            <a:pPr marL="284163" indent="-284163" algn="just">
              <a:lnSpc>
                <a:spcPct val="140000"/>
              </a:lnSpc>
              <a:buFont typeface="Wingdings" charset="2"/>
              <a:buChar cha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pPr>
            <a:r>
              <a:rPr lang="en-US" altLang="pt-PT">
                <a:solidFill>
                  <a:srgbClr val="000000"/>
                </a:solidFill>
              </a:rPr>
              <a:t>FINANCIAL AND BUSINESS CENTRE</a:t>
            </a:r>
          </a:p>
          <a:p>
            <a:pPr marL="284163" indent="-284163" algn="just">
              <a:lnSpc>
                <a:spcPct val="140000"/>
              </a:lnSpc>
              <a:buFont typeface="Wingdings" charset="2"/>
              <a:buChar cha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pPr>
            <a:r>
              <a:rPr lang="en-US" altLang="pt-PT">
                <a:solidFill>
                  <a:srgbClr val="000000"/>
                </a:solidFill>
              </a:rPr>
              <a:t>SHOPPING CENTRE</a:t>
            </a:r>
          </a:p>
          <a:p>
            <a:pPr marL="284163" indent="-284163" algn="just">
              <a:lnSpc>
                <a:spcPct val="140000"/>
              </a:lnSpc>
              <a:buFont typeface="Wingdings" charset="2"/>
              <a:buChar cha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pPr>
            <a:r>
              <a:rPr lang="en-US" altLang="pt-PT">
                <a:solidFill>
                  <a:srgbClr val="000000"/>
                </a:solidFill>
              </a:rPr>
              <a:t>CULTURAL CENTRE</a:t>
            </a:r>
          </a:p>
          <a:p>
            <a:pPr marL="284163" indent="-284163" algn="just">
              <a:lnSpc>
                <a:spcPct val="140000"/>
              </a:lnSpc>
              <a:buFont typeface="Wingdings" charset="2"/>
              <a:buChar cha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pPr>
            <a:r>
              <a:rPr lang="en-US" altLang="pt-PT">
                <a:solidFill>
                  <a:srgbClr val="000000"/>
                </a:solidFill>
              </a:rPr>
              <a:t>HOTELS AND APARTHOTEL</a:t>
            </a:r>
          </a:p>
          <a:p>
            <a:pPr marL="284163" indent="-284163" algn="just">
              <a:lnSpc>
                <a:spcPct val="140000"/>
              </a:lnSpc>
              <a:buFont typeface="Wingdings" charset="2"/>
              <a:buChar cha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pPr>
            <a:r>
              <a:rPr lang="en-US" altLang="pt-PT">
                <a:solidFill>
                  <a:srgbClr val="000000"/>
                </a:solidFill>
              </a:rPr>
              <a:t>RESIDENTIAL  AREA</a:t>
            </a:r>
            <a:endParaRPr lang="pt-PT" altLang="pt-PT">
              <a:solidFill>
                <a:srgbClr val="000000"/>
              </a:solidFill>
            </a:endParaRPr>
          </a:p>
        </p:txBody>
      </p:sp>
      <p:sp>
        <p:nvSpPr>
          <p:cNvPr id="27658" name="AutoShape 9"/>
          <p:cNvSpPr>
            <a:spLocks noChangeArrowheads="1"/>
          </p:cNvSpPr>
          <p:nvPr/>
        </p:nvSpPr>
        <p:spPr bwMode="auto">
          <a:xfrm>
            <a:off x="5707063" y="1138238"/>
            <a:ext cx="3743325" cy="3073400"/>
          </a:xfrm>
          <a:prstGeom prst="roundRect">
            <a:avLst>
              <a:gd name="adj" fmla="val 56"/>
            </a:avLst>
          </a:prstGeom>
          <a:noFill/>
          <a:ln w="36000">
            <a:solidFill>
              <a:srgbClr val="FF0000"/>
            </a:solidFill>
            <a:miter lim="800000"/>
            <a:headEnd/>
            <a:tailEnd/>
          </a:ln>
          <a:effectLst/>
        </p:spPr>
        <p:txBody>
          <a:bodyPr wrap="none" anchor="ctr"/>
          <a:lstStyle/>
          <a:p>
            <a:endParaRPr lang="pt-PT" altLang="pt-PT"/>
          </a:p>
        </p:txBody>
      </p:sp>
      <p:sp>
        <p:nvSpPr>
          <p:cNvPr id="27659" name="Text Box 10"/>
          <p:cNvSpPr txBox="1">
            <a:spLocks noChangeArrowheads="1"/>
          </p:cNvSpPr>
          <p:nvPr/>
        </p:nvSpPr>
        <p:spPr bwMode="auto">
          <a:xfrm>
            <a:off x="5822950" y="4259263"/>
            <a:ext cx="1611313" cy="382587"/>
          </a:xfrm>
          <a:prstGeom prst="rect">
            <a:avLst/>
          </a:prstGeom>
          <a:noFill/>
          <a:ln w="9525">
            <a:noFill/>
            <a:round/>
            <a:headEnd/>
            <a:tailEnd/>
          </a:ln>
          <a:effectLst/>
        </p:spPr>
        <p:txBody>
          <a:bodyPr wrap="none" lIns="108000" tIns="78840" rIns="108000" bIns="63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b="1">
                <a:solidFill>
                  <a:srgbClr val="FF0000"/>
                </a:solidFill>
              </a:rPr>
              <a:t>1 000 000 m</a:t>
            </a:r>
            <a:r>
              <a:rPr lang="pt-PT" altLang="pt-PT" sz="2000" b="1" baseline="30000">
                <a:solidFill>
                  <a:srgbClr val="FF0000"/>
                </a:solidFill>
              </a:rPr>
              <a:t>2</a:t>
            </a:r>
          </a:p>
        </p:txBody>
      </p:sp>
      <p:sp>
        <p:nvSpPr>
          <p:cNvPr id="27660" name="Line 11"/>
          <p:cNvSpPr>
            <a:spLocks noChangeShapeType="1"/>
          </p:cNvSpPr>
          <p:nvPr/>
        </p:nvSpPr>
        <p:spPr bwMode="auto">
          <a:xfrm>
            <a:off x="5705475" y="3921125"/>
            <a:ext cx="1588" cy="720725"/>
          </a:xfrm>
          <a:prstGeom prst="line">
            <a:avLst/>
          </a:prstGeom>
          <a:noFill/>
          <a:ln w="36000">
            <a:solidFill>
              <a:srgbClr val="FF0000"/>
            </a:solidFill>
            <a:miter lim="800000"/>
            <a:headEnd/>
            <a:tailEnd type="triangle" w="med" len="med"/>
          </a:ln>
          <a:effectLst/>
        </p:spPr>
        <p:txBody>
          <a:bodyPr/>
          <a:lstStyle/>
          <a:p>
            <a:endParaRPr lang="es-ES"/>
          </a:p>
        </p:txBody>
      </p:sp>
      <p:sp>
        <p:nvSpPr>
          <p:cNvPr id="27661" name="Line 12"/>
          <p:cNvSpPr>
            <a:spLocks noChangeShapeType="1"/>
          </p:cNvSpPr>
          <p:nvPr/>
        </p:nvSpPr>
        <p:spPr bwMode="auto">
          <a:xfrm flipH="1">
            <a:off x="2873375" y="4211638"/>
            <a:ext cx="2835275" cy="1587"/>
          </a:xfrm>
          <a:prstGeom prst="line">
            <a:avLst/>
          </a:prstGeom>
          <a:noFill/>
          <a:ln w="36000">
            <a:solidFill>
              <a:srgbClr val="FF0000"/>
            </a:solidFill>
            <a:miter lim="800000"/>
            <a:headEnd/>
            <a:tailEnd type="triangle" w="med" len="med"/>
          </a:ln>
          <a:effectLst/>
        </p:spPr>
        <p:txBody>
          <a:bodyPr/>
          <a:lstStyle/>
          <a:p>
            <a:endParaRPr lang="es-ES"/>
          </a:p>
        </p:txBody>
      </p:sp>
      <p:pic>
        <p:nvPicPr>
          <p:cNvPr id="27662" name="Picture 13"/>
          <p:cNvPicPr>
            <a:picLocks noChangeAspect="1" noChangeArrowheads="1"/>
          </p:cNvPicPr>
          <p:nvPr/>
        </p:nvPicPr>
        <p:blipFill>
          <a:blip r:embed="rId4" cstate="print"/>
          <a:srcRect l="2452" r="1146"/>
          <a:stretch>
            <a:fillRect/>
          </a:stretch>
        </p:blipFill>
        <p:spPr bwMode="auto">
          <a:xfrm>
            <a:off x="8802688" y="6588125"/>
            <a:ext cx="1547812" cy="800100"/>
          </a:xfrm>
          <a:prstGeom prst="rect">
            <a:avLst/>
          </a:prstGeom>
          <a:noFill/>
          <a:ln w="9525">
            <a:noFill/>
            <a:round/>
            <a:headEnd/>
            <a:tailEnd/>
          </a:ln>
          <a:effectLst/>
        </p:spPr>
      </p:pic>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8586788" y="6300788"/>
            <a:ext cx="2003425" cy="998537"/>
          </a:xfrm>
          <a:prstGeom prst="rect">
            <a:avLst/>
          </a:prstGeom>
          <a:noFill/>
          <a:ln w="9525">
            <a:noFill/>
            <a:round/>
            <a:headEnd/>
            <a:tailEnd/>
          </a:ln>
          <a:effectLst/>
        </p:spPr>
      </p:pic>
      <p:pic>
        <p:nvPicPr>
          <p:cNvPr id="28675" name="Picture 3"/>
          <p:cNvPicPr>
            <a:picLocks noChangeAspect="1" noChangeArrowheads="1"/>
          </p:cNvPicPr>
          <p:nvPr/>
        </p:nvPicPr>
        <p:blipFill>
          <a:blip r:embed="rId4" cstate="print"/>
          <a:srcRect l="20584" t="800" r="20486" b="331"/>
          <a:stretch>
            <a:fillRect/>
          </a:stretch>
        </p:blipFill>
        <p:spPr bwMode="auto">
          <a:xfrm>
            <a:off x="161925" y="179388"/>
            <a:ext cx="6678613" cy="7251700"/>
          </a:xfrm>
          <a:prstGeom prst="rect">
            <a:avLst/>
          </a:prstGeom>
          <a:noFill/>
          <a:ln w="9525">
            <a:noFill/>
            <a:round/>
            <a:headEnd/>
            <a:tailEnd/>
          </a:ln>
          <a:effectLst/>
        </p:spPr>
      </p:pic>
      <p:sp>
        <p:nvSpPr>
          <p:cNvPr id="28676" name="Rectângulo 1"/>
          <p:cNvSpPr>
            <a:spLocks noChangeArrowheads="1"/>
          </p:cNvSpPr>
          <p:nvPr/>
        </p:nvSpPr>
        <p:spPr bwMode="auto">
          <a:xfrm>
            <a:off x="7359650" y="3275013"/>
            <a:ext cx="2508250"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pt-PT" altLang="pt-PT" sz="3200" b="1" dirty="0">
                <a:solidFill>
                  <a:schemeClr val="tx1"/>
                </a:solidFill>
                <a:effectLst>
                  <a:outerShdw blurRad="38100" dist="38100" dir="2700000" algn="tl">
                    <a:srgbClr val="000000">
                      <a:alpha val="43137"/>
                    </a:srgbClr>
                  </a:outerShdw>
                </a:effectLst>
              </a:rPr>
              <a:t>LOGISTICS </a:t>
            </a:r>
          </a:p>
          <a:p>
            <a:pPr algn="ctr">
              <a:defRPr/>
            </a:pPr>
            <a:r>
              <a:rPr lang="pt-PT" altLang="pt-PT" sz="3200" b="1" dirty="0">
                <a:solidFill>
                  <a:schemeClr val="tx1"/>
                </a:solidFill>
                <a:effectLst>
                  <a:outerShdw blurRad="38100" dist="38100" dir="2700000" algn="tl">
                    <a:srgbClr val="000000">
                      <a:alpha val="43137"/>
                    </a:srgbClr>
                  </a:outerShdw>
                </a:effectLst>
              </a:rPr>
              <a:t>CENTRE</a:t>
            </a:r>
          </a:p>
        </p:txBody>
      </p:sp>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cstate="print"/>
          <a:srcRect/>
          <a:stretch>
            <a:fillRect/>
          </a:stretch>
        </p:blipFill>
        <p:spPr bwMode="auto">
          <a:xfrm>
            <a:off x="-123825" y="0"/>
            <a:ext cx="5416550" cy="3813175"/>
          </a:xfrm>
          <a:prstGeom prst="rect">
            <a:avLst/>
          </a:prstGeom>
          <a:noFill/>
          <a:ln w="9525">
            <a:noFill/>
            <a:round/>
            <a:headEnd/>
            <a:tailEnd/>
          </a:ln>
          <a:effectLst/>
        </p:spPr>
      </p:pic>
      <p:pic>
        <p:nvPicPr>
          <p:cNvPr id="29699" name="Picture 2"/>
          <p:cNvPicPr>
            <a:picLocks noChangeAspect="1" noChangeArrowheads="1"/>
          </p:cNvPicPr>
          <p:nvPr/>
        </p:nvPicPr>
        <p:blipFill>
          <a:blip r:embed="rId4" cstate="print"/>
          <a:srcRect/>
          <a:stretch>
            <a:fillRect/>
          </a:stretch>
        </p:blipFill>
        <p:spPr bwMode="auto">
          <a:xfrm>
            <a:off x="-123825" y="3725863"/>
            <a:ext cx="5416550" cy="3833812"/>
          </a:xfrm>
          <a:prstGeom prst="rect">
            <a:avLst/>
          </a:prstGeom>
          <a:noFill/>
          <a:ln w="9525">
            <a:noFill/>
            <a:round/>
            <a:headEnd/>
            <a:tailEnd/>
          </a:ln>
          <a:effectLst/>
        </p:spPr>
      </p:pic>
      <p:sp>
        <p:nvSpPr>
          <p:cNvPr id="29700" name="Text Box 3"/>
          <p:cNvSpPr txBox="1">
            <a:spLocks noChangeArrowheads="1"/>
          </p:cNvSpPr>
          <p:nvPr/>
        </p:nvSpPr>
        <p:spPr bwMode="auto">
          <a:xfrm>
            <a:off x="5400675" y="381000"/>
            <a:ext cx="5129213" cy="3111500"/>
          </a:xfrm>
          <a:prstGeom prst="rect">
            <a:avLst/>
          </a:prstGeom>
          <a:noFill/>
          <a:ln w="9525">
            <a:noFill/>
            <a:round/>
            <a:headEnd/>
            <a:tailEnd/>
          </a:ln>
          <a:effectLst/>
        </p:spPr>
        <p:txBody>
          <a:bodyPr lIns="90000" tIns="45000" rIns="90000" bIns="45000"/>
          <a:lstStyle/>
          <a:p>
            <a:pPr algn="ctr">
              <a:lnSpc>
                <a:spcPct val="120000"/>
              </a:lnSpc>
              <a:spcBef>
                <a:spcPts val="600"/>
              </a:spcBef>
              <a:spcAft>
                <a:spcPts val="6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pt-PT" sz="1600">
                <a:solidFill>
                  <a:srgbClr val="000000"/>
                </a:solidFill>
                <a:cs typeface="Arial" charset="0"/>
              </a:rPr>
              <a:t>Africa In Europe Logistics offers areas devoted to industrial activities, logistics and services. Attractive conditions of land and provision of infrastructure make Africa in Europe Logistics a successful project, with an excellent location where you benefit from all the inherent synergies for the installation of activities in a logistics / industrial park.</a:t>
            </a:r>
          </a:p>
          <a:p>
            <a:pPr algn="ctr">
              <a:lnSpc>
                <a:spcPct val="120000"/>
              </a:lnSpc>
              <a:spcBef>
                <a:spcPts val="600"/>
              </a:spcBef>
              <a:spcAft>
                <a:spcPts val="6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pt-PT" sz="1600">
                <a:solidFill>
                  <a:srgbClr val="000000"/>
                </a:solidFill>
                <a:cs typeface="Arial" charset="0"/>
              </a:rPr>
              <a:t>In this proposal we highlight six areas with the following denomination:</a:t>
            </a:r>
            <a:endParaRPr lang="pt-PT" altLang="pt-PT" sz="1600">
              <a:solidFill>
                <a:srgbClr val="000000"/>
              </a:solidFill>
              <a:cs typeface="Arial" charset="0"/>
            </a:endParaRPr>
          </a:p>
        </p:txBody>
      </p:sp>
      <p:pic>
        <p:nvPicPr>
          <p:cNvPr id="29701" name="Picture 4"/>
          <p:cNvPicPr>
            <a:picLocks noChangeAspect="1" noChangeArrowheads="1"/>
          </p:cNvPicPr>
          <p:nvPr/>
        </p:nvPicPr>
        <p:blipFill>
          <a:blip r:embed="rId5" cstate="print"/>
          <a:srcRect l="20592" t="792" r="20482" b="339"/>
          <a:stretch>
            <a:fillRect/>
          </a:stretch>
        </p:blipFill>
        <p:spPr bwMode="auto">
          <a:xfrm>
            <a:off x="4068763" y="3851275"/>
            <a:ext cx="1160462" cy="1260475"/>
          </a:xfrm>
          <a:prstGeom prst="rect">
            <a:avLst/>
          </a:prstGeom>
          <a:noFill/>
          <a:ln w="9525">
            <a:noFill/>
            <a:round/>
            <a:headEnd/>
            <a:tailEnd/>
          </a:ln>
          <a:effectLst/>
        </p:spPr>
      </p:pic>
      <p:sp>
        <p:nvSpPr>
          <p:cNvPr id="29702" name="Text Box 5"/>
          <p:cNvSpPr txBox="1">
            <a:spLocks noChangeArrowheads="1"/>
          </p:cNvSpPr>
          <p:nvPr/>
        </p:nvSpPr>
        <p:spPr bwMode="auto">
          <a:xfrm>
            <a:off x="6165850" y="3492500"/>
            <a:ext cx="4221163" cy="3276600"/>
          </a:xfrm>
          <a:prstGeom prst="rect">
            <a:avLst/>
          </a:prstGeom>
          <a:noFill/>
          <a:ln w="9525">
            <a:noFill/>
            <a:round/>
            <a:headEnd/>
            <a:tailEnd/>
          </a:ln>
          <a:effectLst/>
        </p:spPr>
        <p:txBody>
          <a:bodyPr lIns="90000" tIns="46800" rIns="90000" bIns="46800">
            <a:spAutoFit/>
          </a:bodyPr>
          <a:lstStyle/>
          <a:p>
            <a:pPr marL="284163" indent="-284163">
              <a:lnSpc>
                <a:spcPct val="140000"/>
              </a:lnSpc>
              <a:spcBef>
                <a:spcPts val="600"/>
              </a:spcBef>
              <a:spcAft>
                <a:spcPts val="600"/>
              </a:spcAft>
              <a:buFont typeface="Wingdings" charset="2"/>
              <a:buChar cha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pPr>
            <a:r>
              <a:rPr lang="en-US" altLang="pt-PT" sz="1600">
                <a:solidFill>
                  <a:srgbClr val="000000"/>
                </a:solidFill>
                <a:cs typeface="Arial" charset="0"/>
              </a:rPr>
              <a:t>Integrated Services Centre and Commercial Area</a:t>
            </a:r>
          </a:p>
          <a:p>
            <a:pPr marL="284163" indent="-284163">
              <a:lnSpc>
                <a:spcPct val="140000"/>
              </a:lnSpc>
              <a:spcBef>
                <a:spcPts val="600"/>
              </a:spcBef>
              <a:spcAft>
                <a:spcPts val="600"/>
              </a:spcAft>
              <a:buFont typeface="Wingdings" charset="2"/>
              <a:buChar cha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pPr>
            <a:r>
              <a:rPr lang="en-US" altLang="pt-PT" sz="1600">
                <a:solidFill>
                  <a:srgbClr val="000000"/>
                </a:solidFill>
                <a:cs typeface="Arial" charset="0"/>
              </a:rPr>
              <a:t>Logistics and Exhibition Area</a:t>
            </a:r>
          </a:p>
          <a:p>
            <a:pPr marL="284163" indent="-284163">
              <a:lnSpc>
                <a:spcPct val="140000"/>
              </a:lnSpc>
              <a:spcBef>
                <a:spcPts val="600"/>
              </a:spcBef>
              <a:spcAft>
                <a:spcPts val="600"/>
              </a:spcAft>
              <a:buFont typeface="Wingdings" charset="2"/>
              <a:buChar cha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pPr>
            <a:r>
              <a:rPr lang="en-US" altLang="pt-PT" sz="1600">
                <a:solidFill>
                  <a:srgbClr val="000000"/>
                </a:solidFill>
                <a:cs typeface="Arial" charset="0"/>
              </a:rPr>
              <a:t>Intermodal Centre of Goods</a:t>
            </a:r>
          </a:p>
          <a:p>
            <a:pPr marL="284163" indent="-284163">
              <a:lnSpc>
                <a:spcPct val="140000"/>
              </a:lnSpc>
              <a:spcBef>
                <a:spcPts val="600"/>
              </a:spcBef>
              <a:spcAft>
                <a:spcPts val="600"/>
              </a:spcAft>
              <a:buFont typeface="Wingdings" charset="2"/>
              <a:buChar cha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pPr>
            <a:r>
              <a:rPr lang="en-US" altLang="pt-PT" sz="1600">
                <a:solidFill>
                  <a:srgbClr val="000000"/>
                </a:solidFill>
                <a:cs typeface="Arial" charset="0"/>
              </a:rPr>
              <a:t>Road Transport Support Centre </a:t>
            </a:r>
          </a:p>
          <a:p>
            <a:pPr marL="284163" indent="-284163">
              <a:lnSpc>
                <a:spcPct val="140000"/>
              </a:lnSpc>
              <a:spcBef>
                <a:spcPts val="600"/>
              </a:spcBef>
              <a:spcAft>
                <a:spcPts val="600"/>
              </a:spcAft>
              <a:buFont typeface="Wingdings" charset="2"/>
              <a:buChar cha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pPr>
            <a:r>
              <a:rPr lang="en-US" altLang="pt-PT" sz="1600">
                <a:solidFill>
                  <a:srgbClr val="000000"/>
                </a:solidFill>
                <a:cs typeface="Arial" charset="0"/>
              </a:rPr>
              <a:t>Intermodal Logistics Area</a:t>
            </a:r>
          </a:p>
          <a:p>
            <a:pPr marL="284163" indent="-284163">
              <a:lnSpc>
                <a:spcPct val="140000"/>
              </a:lnSpc>
              <a:spcBef>
                <a:spcPts val="600"/>
              </a:spcBef>
              <a:spcAft>
                <a:spcPts val="600"/>
              </a:spcAft>
              <a:buFont typeface="Wingdings" charset="2"/>
              <a:buChar cha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pPr>
            <a:r>
              <a:rPr lang="en-US" altLang="pt-PT" sz="1600">
                <a:solidFill>
                  <a:srgbClr val="000000"/>
                </a:solidFill>
                <a:cs typeface="Arial" charset="0"/>
              </a:rPr>
              <a:t>Multifunctional Logistics Area </a:t>
            </a:r>
            <a:endParaRPr lang="pt-PT" altLang="pt-PT" sz="1600">
              <a:solidFill>
                <a:srgbClr val="000000"/>
              </a:solidFill>
              <a:cs typeface="Arial" charset="0"/>
            </a:endParaRPr>
          </a:p>
        </p:txBody>
      </p:sp>
      <p:pic>
        <p:nvPicPr>
          <p:cNvPr id="29703" name="Picture 6"/>
          <p:cNvPicPr>
            <a:picLocks noChangeAspect="1" noChangeArrowheads="1"/>
          </p:cNvPicPr>
          <p:nvPr/>
        </p:nvPicPr>
        <p:blipFill>
          <a:blip r:embed="rId6" cstate="print"/>
          <a:srcRect l="4527" t="7523" r="4286" b="9010"/>
          <a:stretch>
            <a:fillRect/>
          </a:stretch>
        </p:blipFill>
        <p:spPr bwMode="auto">
          <a:xfrm>
            <a:off x="3700463" y="179388"/>
            <a:ext cx="1501775" cy="685800"/>
          </a:xfrm>
          <a:prstGeom prst="rect">
            <a:avLst/>
          </a:prstGeom>
          <a:noFill/>
          <a:ln w="9525">
            <a:noFill/>
            <a:round/>
            <a:headEnd/>
            <a:tailEnd/>
          </a:ln>
          <a:effectLst/>
        </p:spPr>
      </p:pic>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cstate="print"/>
          <a:srcRect/>
          <a:stretch>
            <a:fillRect/>
          </a:stretch>
        </p:blipFill>
        <p:spPr bwMode="auto">
          <a:xfrm>
            <a:off x="88900" y="3419475"/>
            <a:ext cx="5292725" cy="3889375"/>
          </a:xfrm>
          <a:prstGeom prst="rect">
            <a:avLst/>
          </a:prstGeom>
          <a:noFill/>
          <a:ln w="9525">
            <a:noFill/>
            <a:round/>
            <a:headEnd/>
            <a:tailEnd/>
          </a:ln>
          <a:effectLst/>
        </p:spPr>
      </p:pic>
      <p:sp>
        <p:nvSpPr>
          <p:cNvPr id="31746" name="Text Box 2"/>
          <p:cNvSpPr txBox="1">
            <a:spLocks noChangeArrowheads="1"/>
          </p:cNvSpPr>
          <p:nvPr/>
        </p:nvSpPr>
        <p:spPr bwMode="auto">
          <a:xfrm>
            <a:off x="88900" y="233363"/>
            <a:ext cx="5113338" cy="31670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spcAft>
                <a:spcPts val="1200"/>
              </a:spcAft>
              <a:buClrTx/>
              <a:buFontTx/>
              <a:buNone/>
              <a:defRPr/>
            </a:pPr>
            <a:r>
              <a:rPr lang="en-US" altLang="pt-PT" b="1" dirty="0">
                <a:solidFill>
                  <a:srgbClr val="000000"/>
                </a:solidFill>
                <a:effectLst>
                  <a:outerShdw blurRad="38100" dist="38100" dir="2700000" algn="tl">
                    <a:srgbClr val="C0C0C0"/>
                  </a:outerShdw>
                </a:effectLst>
                <a:cs typeface="Arial" charset="0"/>
              </a:rPr>
              <a:t>Integrated Services </a:t>
            </a:r>
            <a:r>
              <a:rPr lang="en-US" altLang="pt-PT" b="1" dirty="0" smtClean="0">
                <a:solidFill>
                  <a:srgbClr val="000000"/>
                </a:solidFill>
                <a:effectLst>
                  <a:outerShdw blurRad="38100" dist="38100" dir="2700000" algn="tl">
                    <a:srgbClr val="C0C0C0"/>
                  </a:outerShdw>
                </a:effectLst>
                <a:cs typeface="Arial" charset="0"/>
              </a:rPr>
              <a:t>Centre </a:t>
            </a:r>
            <a:r>
              <a:rPr lang="en-US" altLang="pt-PT" b="1" dirty="0">
                <a:solidFill>
                  <a:srgbClr val="000000"/>
                </a:solidFill>
                <a:effectLst>
                  <a:outerShdw blurRad="38100" dist="38100" dir="2700000" algn="tl">
                    <a:srgbClr val="C0C0C0"/>
                  </a:outerShdw>
                </a:effectLst>
                <a:cs typeface="Arial" charset="0"/>
              </a:rPr>
              <a:t>and Commercial </a:t>
            </a:r>
            <a:r>
              <a:rPr lang="en-US" altLang="pt-PT" b="1" dirty="0" smtClean="0">
                <a:solidFill>
                  <a:srgbClr val="000000"/>
                </a:solidFill>
                <a:effectLst>
                  <a:outerShdw blurRad="38100" dist="38100" dir="2700000" algn="tl">
                    <a:srgbClr val="C0C0C0"/>
                  </a:outerShdw>
                </a:effectLst>
                <a:cs typeface="Arial" charset="0"/>
              </a:rPr>
              <a:t>Area</a:t>
            </a:r>
            <a:endParaRPr lang="en-US" altLang="pt-PT" b="1" dirty="0">
              <a:solidFill>
                <a:srgbClr val="000000"/>
              </a:solidFill>
              <a:effectLst>
                <a:outerShdw blurRad="38100" dist="38100" dir="2700000" algn="tl">
                  <a:srgbClr val="C0C0C0"/>
                </a:outerShdw>
              </a:effectLst>
              <a:cs typeface="Arial" charset="0"/>
            </a:endParaRPr>
          </a:p>
          <a:p>
            <a:pPr algn="just">
              <a:lnSpc>
                <a:spcPct val="150000"/>
              </a:lnSpc>
              <a:spcAft>
                <a:spcPts val="1200"/>
              </a:spcAft>
              <a:buClrTx/>
              <a:buFontTx/>
              <a:buNone/>
              <a:defRPr/>
            </a:pPr>
            <a:r>
              <a:rPr lang="en-US" altLang="pt-PT" sz="1600" dirty="0">
                <a:solidFill>
                  <a:srgbClr val="000000"/>
                </a:solidFill>
                <a:cs typeface="Arial" charset="0"/>
              </a:rPr>
              <a:t>Space for companies that do not require warehouses and where </a:t>
            </a:r>
            <a:r>
              <a:rPr lang="en-US" altLang="pt-PT" sz="1600" dirty="0" smtClean="0">
                <a:solidFill>
                  <a:srgbClr val="000000"/>
                </a:solidFill>
                <a:cs typeface="Arial" charset="0"/>
              </a:rPr>
              <a:t>different kinds of support </a:t>
            </a:r>
            <a:r>
              <a:rPr lang="en-US" altLang="pt-PT" sz="1600" dirty="0">
                <a:solidFill>
                  <a:srgbClr val="000000"/>
                </a:solidFill>
                <a:cs typeface="Arial" charset="0"/>
              </a:rPr>
              <a:t>platform operation services will be available.</a:t>
            </a:r>
          </a:p>
          <a:p>
            <a:pPr algn="just">
              <a:lnSpc>
                <a:spcPct val="150000"/>
              </a:lnSpc>
              <a:spcAft>
                <a:spcPts val="1200"/>
              </a:spcAft>
              <a:buClrTx/>
              <a:buFontTx/>
              <a:buNone/>
              <a:defRPr/>
            </a:pPr>
            <a:r>
              <a:rPr lang="en-US" altLang="pt-PT" sz="1600" dirty="0">
                <a:solidFill>
                  <a:srgbClr val="000000"/>
                </a:solidFill>
                <a:cs typeface="Arial" charset="0"/>
              </a:rPr>
              <a:t>Area for the installation of commercial spaces </a:t>
            </a:r>
            <a:r>
              <a:rPr lang="en-US" altLang="pt-PT" sz="1600" dirty="0" smtClean="0">
                <a:solidFill>
                  <a:srgbClr val="000000"/>
                </a:solidFill>
                <a:cs typeface="Arial" charset="0"/>
              </a:rPr>
              <a:t>which </a:t>
            </a:r>
            <a:r>
              <a:rPr lang="en-US" altLang="pt-PT" sz="1600" dirty="0">
                <a:solidFill>
                  <a:srgbClr val="000000"/>
                </a:solidFill>
                <a:cs typeface="Arial" charset="0"/>
              </a:rPr>
              <a:t>will complement </a:t>
            </a:r>
            <a:r>
              <a:rPr lang="en-US" altLang="pt-PT" sz="1600" dirty="0" smtClean="0">
                <a:solidFill>
                  <a:srgbClr val="000000"/>
                </a:solidFill>
                <a:cs typeface="Arial" charset="0"/>
              </a:rPr>
              <a:t>the existing offers inside the Integrated </a:t>
            </a:r>
            <a:r>
              <a:rPr lang="en-US" altLang="pt-PT" sz="1600" dirty="0">
                <a:solidFill>
                  <a:srgbClr val="000000"/>
                </a:solidFill>
                <a:cs typeface="Arial" charset="0"/>
              </a:rPr>
              <a:t>Services Centre.</a:t>
            </a:r>
          </a:p>
        </p:txBody>
      </p:sp>
      <p:pic>
        <p:nvPicPr>
          <p:cNvPr id="30724" name="Picture 3"/>
          <p:cNvPicPr>
            <a:picLocks noChangeAspect="1" noChangeArrowheads="1"/>
          </p:cNvPicPr>
          <p:nvPr/>
        </p:nvPicPr>
        <p:blipFill>
          <a:blip r:embed="rId4" cstate="print"/>
          <a:srcRect/>
          <a:stretch>
            <a:fillRect/>
          </a:stretch>
        </p:blipFill>
        <p:spPr bwMode="auto">
          <a:xfrm>
            <a:off x="5345113" y="34925"/>
            <a:ext cx="5292725" cy="3563938"/>
          </a:xfrm>
          <a:prstGeom prst="rect">
            <a:avLst/>
          </a:prstGeom>
          <a:noFill/>
          <a:ln w="9525">
            <a:noFill/>
            <a:round/>
            <a:headEnd/>
            <a:tailEnd/>
          </a:ln>
          <a:effectLst/>
        </p:spPr>
      </p:pic>
      <p:sp>
        <p:nvSpPr>
          <p:cNvPr id="31748" name="Text Box 4"/>
          <p:cNvSpPr txBox="1">
            <a:spLocks noChangeArrowheads="1"/>
          </p:cNvSpPr>
          <p:nvPr/>
        </p:nvSpPr>
        <p:spPr bwMode="auto">
          <a:xfrm>
            <a:off x="5381625" y="3830638"/>
            <a:ext cx="5256213" cy="3436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lnSpc>
                <a:spcPct val="140000"/>
              </a:lnSpc>
              <a:buClrTx/>
              <a:buFontTx/>
              <a:buNone/>
              <a:defRPr/>
            </a:pPr>
            <a:r>
              <a:rPr lang="en-US" altLang="pt-PT" b="1" dirty="0" smtClean="0">
                <a:solidFill>
                  <a:srgbClr val="000000"/>
                </a:solidFill>
                <a:effectLst>
                  <a:outerShdw blurRad="38100" dist="38100" dir="2700000" algn="tl">
                    <a:srgbClr val="C0C0C0"/>
                  </a:outerShdw>
                </a:effectLst>
              </a:rPr>
              <a:t>Functionalities</a:t>
            </a:r>
            <a:endParaRPr lang="en-US" altLang="pt-PT" b="1" dirty="0">
              <a:solidFill>
                <a:srgbClr val="000000"/>
              </a:solidFill>
              <a:effectLst>
                <a:outerShdw blurRad="38100" dist="38100" dir="2700000" algn="tl">
                  <a:srgbClr val="C0C0C0"/>
                </a:outerShdw>
              </a:effectLst>
            </a:endParaRPr>
          </a:p>
          <a:p>
            <a:pPr marL="285750" indent="-285750" algn="just">
              <a:lnSpc>
                <a:spcPct val="150000"/>
              </a:lnSpc>
              <a:buClrTx/>
              <a:buFont typeface="Wingdings" panose="05000000000000000000" pitchFamily="2" charset="2"/>
              <a:buChar char="Ø"/>
              <a:defRPr/>
            </a:pPr>
            <a:r>
              <a:rPr lang="en-US" altLang="pt-PT" sz="1600" dirty="0" smtClean="0">
                <a:solidFill>
                  <a:srgbClr val="000000"/>
                </a:solidFill>
              </a:rPr>
              <a:t>Business Centre </a:t>
            </a:r>
            <a:r>
              <a:rPr lang="en-US" altLang="pt-PT" sz="1600" dirty="0">
                <a:solidFill>
                  <a:srgbClr val="000000"/>
                </a:solidFill>
              </a:rPr>
              <a:t>(with auditoriums, </a:t>
            </a:r>
            <a:r>
              <a:rPr lang="en-US" altLang="pt-PT" sz="1600" dirty="0" smtClean="0">
                <a:solidFill>
                  <a:srgbClr val="000000"/>
                </a:solidFill>
              </a:rPr>
              <a:t>meeting, </a:t>
            </a:r>
            <a:r>
              <a:rPr lang="en-US" altLang="pt-PT" sz="1600" dirty="0">
                <a:solidFill>
                  <a:srgbClr val="000000"/>
                </a:solidFill>
              </a:rPr>
              <a:t>training and </a:t>
            </a:r>
            <a:r>
              <a:rPr lang="en-US" altLang="pt-PT" sz="1600" dirty="0" smtClean="0">
                <a:solidFill>
                  <a:srgbClr val="000000"/>
                </a:solidFill>
              </a:rPr>
              <a:t>exhibitions rooms).</a:t>
            </a:r>
          </a:p>
          <a:p>
            <a:pPr marL="285750" indent="-285750" algn="just">
              <a:lnSpc>
                <a:spcPct val="150000"/>
              </a:lnSpc>
              <a:buClrTx/>
              <a:buFont typeface="Wingdings" panose="05000000000000000000" pitchFamily="2" charset="2"/>
              <a:buChar char="Ø"/>
              <a:defRPr/>
            </a:pPr>
            <a:r>
              <a:rPr lang="en-US" altLang="pt-PT" sz="1600" dirty="0" smtClean="0">
                <a:solidFill>
                  <a:srgbClr val="000000"/>
                </a:solidFill>
              </a:rPr>
              <a:t>Offices </a:t>
            </a:r>
            <a:r>
              <a:rPr lang="en-US" altLang="pt-PT" sz="1600" dirty="0">
                <a:solidFill>
                  <a:srgbClr val="000000"/>
                </a:solidFill>
              </a:rPr>
              <a:t>(modular from 80 m2</a:t>
            </a:r>
            <a:r>
              <a:rPr lang="en-US" altLang="pt-PT" sz="1600" dirty="0" smtClean="0">
                <a:solidFill>
                  <a:srgbClr val="000000"/>
                </a:solidFill>
              </a:rPr>
              <a:t>).</a:t>
            </a:r>
            <a:endParaRPr lang="en-US" altLang="pt-PT" sz="1600" dirty="0">
              <a:solidFill>
                <a:srgbClr val="000000"/>
              </a:solidFill>
            </a:endParaRPr>
          </a:p>
          <a:p>
            <a:pPr marL="285750" indent="-285750" algn="just">
              <a:lnSpc>
                <a:spcPct val="150000"/>
              </a:lnSpc>
              <a:buClrTx/>
              <a:buFont typeface="Wingdings" panose="05000000000000000000" pitchFamily="2" charset="2"/>
              <a:buChar char="Ø"/>
              <a:defRPr/>
            </a:pPr>
            <a:r>
              <a:rPr lang="en-US" altLang="pt-PT" sz="1600" dirty="0">
                <a:solidFill>
                  <a:srgbClr val="000000"/>
                </a:solidFill>
              </a:rPr>
              <a:t>Commercial support spaces (banks, insurance mediators, temporary employment agencies, convenience stores, stationery, laundry, etc</a:t>
            </a:r>
            <a:r>
              <a:rPr lang="en-US" altLang="pt-PT" sz="1600" dirty="0" smtClean="0">
                <a:solidFill>
                  <a:srgbClr val="000000"/>
                </a:solidFill>
              </a:rPr>
              <a:t>.).</a:t>
            </a:r>
            <a:endParaRPr lang="en-US" altLang="pt-PT" sz="1600" dirty="0">
              <a:solidFill>
                <a:srgbClr val="000000"/>
              </a:solidFill>
            </a:endParaRPr>
          </a:p>
          <a:p>
            <a:pPr marL="285750" indent="-285750" algn="just">
              <a:lnSpc>
                <a:spcPct val="150000"/>
              </a:lnSpc>
              <a:buClrTx/>
              <a:buFont typeface="Wingdings" panose="05000000000000000000" pitchFamily="2" charset="2"/>
              <a:buChar char="Ø"/>
              <a:defRPr/>
            </a:pPr>
            <a:r>
              <a:rPr lang="en-US" altLang="pt-PT" sz="1600" dirty="0">
                <a:solidFill>
                  <a:srgbClr val="000000"/>
                </a:solidFill>
              </a:rPr>
              <a:t>Restaurant area (self-service, pastry, cafeteria</a:t>
            </a:r>
            <a:r>
              <a:rPr lang="en-US" altLang="pt-PT" sz="1600" dirty="0" smtClean="0">
                <a:solidFill>
                  <a:srgbClr val="000000"/>
                </a:solidFill>
              </a:rPr>
              <a:t>).</a:t>
            </a:r>
            <a:endParaRPr lang="en-US" altLang="pt-PT" sz="1600" dirty="0">
              <a:solidFill>
                <a:srgbClr val="000000"/>
              </a:solidFill>
            </a:endParaRPr>
          </a:p>
          <a:p>
            <a:pPr marL="285750" indent="-285750" algn="just">
              <a:lnSpc>
                <a:spcPct val="150000"/>
              </a:lnSpc>
              <a:buClrTx/>
              <a:buFont typeface="Wingdings" panose="05000000000000000000" pitchFamily="2" charset="2"/>
              <a:buChar char="Ø"/>
              <a:defRPr/>
            </a:pPr>
            <a:r>
              <a:rPr lang="en-US" altLang="pt-PT" sz="1600" dirty="0" smtClean="0">
                <a:solidFill>
                  <a:srgbClr val="000000"/>
                </a:solidFill>
              </a:rPr>
              <a:t>Heliport.</a:t>
            </a:r>
            <a:endParaRPr lang="pt-PT" altLang="pt-PT" sz="1600" dirty="0" smtClean="0">
              <a:solidFill>
                <a:srgbClr val="000000"/>
              </a:solidFill>
              <a:cs typeface="Arial" charset="0"/>
            </a:endParaRPr>
          </a:p>
        </p:txBody>
      </p:sp>
      <p:pic>
        <p:nvPicPr>
          <p:cNvPr id="30726" name="Picture 5"/>
          <p:cNvPicPr>
            <a:picLocks noChangeAspect="1" noChangeArrowheads="1"/>
          </p:cNvPicPr>
          <p:nvPr/>
        </p:nvPicPr>
        <p:blipFill>
          <a:blip r:embed="rId5" cstate="print"/>
          <a:srcRect l="20592" t="792" r="20482" b="339"/>
          <a:stretch>
            <a:fillRect/>
          </a:stretch>
        </p:blipFill>
        <p:spPr bwMode="auto">
          <a:xfrm>
            <a:off x="4481513" y="2879725"/>
            <a:ext cx="1160462" cy="1260475"/>
          </a:xfrm>
          <a:prstGeom prst="rect">
            <a:avLst/>
          </a:prstGeom>
          <a:noFill/>
          <a:ln w="9525">
            <a:noFill/>
            <a:round/>
            <a:headEnd/>
            <a:tailEnd/>
          </a:ln>
          <a:effectLst/>
        </p:spPr>
      </p:pic>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cstate="print"/>
          <a:srcRect/>
          <a:stretch>
            <a:fillRect/>
          </a:stretch>
        </p:blipFill>
        <p:spPr bwMode="auto">
          <a:xfrm>
            <a:off x="2976563" y="2339975"/>
            <a:ext cx="7715250" cy="5192713"/>
          </a:xfrm>
          <a:prstGeom prst="rect">
            <a:avLst/>
          </a:prstGeom>
          <a:noFill/>
          <a:ln w="9525">
            <a:noFill/>
            <a:round/>
            <a:headEnd/>
            <a:tailEnd/>
          </a:ln>
          <a:effectLst/>
        </p:spPr>
      </p:pic>
      <p:pic>
        <p:nvPicPr>
          <p:cNvPr id="4099" name="Picture 3"/>
          <p:cNvPicPr>
            <a:picLocks noChangeAspect="1" noChangeArrowheads="1"/>
          </p:cNvPicPr>
          <p:nvPr/>
        </p:nvPicPr>
        <p:blipFill>
          <a:blip r:embed="rId4" cstate="print"/>
          <a:srcRect l="2452" r="1146"/>
          <a:stretch>
            <a:fillRect/>
          </a:stretch>
        </p:blipFill>
        <p:spPr bwMode="auto">
          <a:xfrm>
            <a:off x="8802688" y="242888"/>
            <a:ext cx="1547812" cy="800100"/>
          </a:xfrm>
          <a:prstGeom prst="rect">
            <a:avLst/>
          </a:prstGeom>
          <a:noFill/>
          <a:ln w="9525">
            <a:noFill/>
            <a:round/>
            <a:headEnd/>
            <a:tailEnd/>
          </a:ln>
          <a:effectLst/>
        </p:spPr>
      </p:pic>
      <p:sp>
        <p:nvSpPr>
          <p:cNvPr id="4100" name="Rectângulo 1"/>
          <p:cNvSpPr>
            <a:spLocks noChangeArrowheads="1"/>
          </p:cNvSpPr>
          <p:nvPr/>
        </p:nvSpPr>
        <p:spPr bwMode="auto">
          <a:xfrm>
            <a:off x="1228725" y="642938"/>
            <a:ext cx="5343525" cy="4246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defRPr/>
            </a:pPr>
            <a:r>
              <a:rPr lang="pt-PT" altLang="pt-PT" sz="3600" b="1" dirty="0">
                <a:solidFill>
                  <a:schemeClr val="tx1"/>
                </a:solidFill>
                <a:effectLst>
                  <a:outerShdw blurRad="38100" dist="38100" dir="2700000" algn="tl">
                    <a:srgbClr val="000000">
                      <a:alpha val="43137"/>
                    </a:srgbClr>
                  </a:outerShdw>
                </a:effectLst>
              </a:rPr>
              <a:t>INDEX</a:t>
            </a:r>
          </a:p>
          <a:p>
            <a:pPr>
              <a:lnSpc>
                <a:spcPct val="150000"/>
              </a:lnSpc>
              <a:defRPr/>
            </a:pPr>
            <a:endParaRPr lang="pt-PT" altLang="pt-PT" b="1" dirty="0">
              <a:solidFill>
                <a:schemeClr val="tx1"/>
              </a:solidFill>
              <a:effectLst>
                <a:outerShdw blurRad="38100" dist="38100" dir="2700000" algn="tl">
                  <a:srgbClr val="000000">
                    <a:alpha val="43137"/>
                  </a:srgbClr>
                </a:outerShdw>
              </a:effectLst>
            </a:endParaRPr>
          </a:p>
          <a:p>
            <a:pPr marL="285750" indent="-285750">
              <a:lnSpc>
                <a:spcPct val="150000"/>
              </a:lnSpc>
              <a:buFont typeface="Wingdings" panose="05000000000000000000" pitchFamily="2" charset="2"/>
              <a:buChar char="Ø"/>
              <a:defRPr/>
            </a:pPr>
            <a:r>
              <a:rPr lang="pt-PT" altLang="pt-PT" b="1" dirty="0">
                <a:solidFill>
                  <a:schemeClr val="tx1"/>
                </a:solidFill>
                <a:effectLst>
                  <a:outerShdw blurRad="38100" dist="38100" dir="2700000" algn="tl">
                    <a:srgbClr val="000000">
                      <a:alpha val="43137"/>
                    </a:srgbClr>
                  </a:outerShdw>
                </a:effectLst>
              </a:rPr>
              <a:t>INTRODUCTION</a:t>
            </a:r>
          </a:p>
          <a:p>
            <a:pPr marL="285750" indent="-285750">
              <a:lnSpc>
                <a:spcPct val="150000"/>
              </a:lnSpc>
              <a:buFont typeface="Wingdings" panose="05000000000000000000" pitchFamily="2" charset="2"/>
              <a:buChar char="Ø"/>
              <a:defRPr/>
            </a:pPr>
            <a:r>
              <a:rPr lang="pt-PT" altLang="pt-PT" b="1" dirty="0">
                <a:solidFill>
                  <a:schemeClr val="tx1"/>
                </a:solidFill>
                <a:effectLst>
                  <a:outerShdw blurRad="38100" dist="38100" dir="2700000" algn="tl">
                    <a:srgbClr val="000000">
                      <a:alpha val="43137"/>
                    </a:srgbClr>
                  </a:outerShdw>
                </a:effectLst>
              </a:rPr>
              <a:t>LOCATION</a:t>
            </a:r>
          </a:p>
          <a:p>
            <a:pPr marL="285750" indent="-285750">
              <a:lnSpc>
                <a:spcPct val="150000"/>
              </a:lnSpc>
              <a:buFont typeface="Wingdings" panose="05000000000000000000" pitchFamily="2" charset="2"/>
              <a:buChar char="Ø"/>
              <a:defRPr/>
            </a:pPr>
            <a:r>
              <a:rPr lang="pt-PT" altLang="pt-PT" b="1" dirty="0">
                <a:solidFill>
                  <a:schemeClr val="tx1"/>
                </a:solidFill>
                <a:effectLst>
                  <a:outerShdw blurRad="38100" dist="38100" dir="2700000" algn="tl">
                    <a:srgbClr val="000000">
                      <a:alpha val="43137"/>
                    </a:srgbClr>
                  </a:outerShdw>
                </a:effectLst>
              </a:rPr>
              <a:t>LOCAL PHOTOS</a:t>
            </a:r>
          </a:p>
          <a:p>
            <a:pPr marL="285750" indent="-285750">
              <a:lnSpc>
                <a:spcPct val="150000"/>
              </a:lnSpc>
              <a:buFont typeface="Wingdings" panose="05000000000000000000" pitchFamily="2" charset="2"/>
              <a:buChar char="Ø"/>
              <a:defRPr/>
            </a:pPr>
            <a:r>
              <a:rPr lang="pt-PT" altLang="pt-PT" b="1" dirty="0">
                <a:solidFill>
                  <a:schemeClr val="tx1"/>
                </a:solidFill>
                <a:effectLst>
                  <a:outerShdw blurRad="38100" dist="38100" dir="2700000" algn="tl">
                    <a:srgbClr val="000000">
                      <a:alpha val="43137"/>
                    </a:srgbClr>
                  </a:outerShdw>
                </a:effectLst>
              </a:rPr>
              <a:t>LOCATION DESCRIPTION</a:t>
            </a:r>
          </a:p>
          <a:p>
            <a:pPr marL="285750" indent="-285750">
              <a:lnSpc>
                <a:spcPct val="150000"/>
              </a:lnSpc>
              <a:buFont typeface="Wingdings" panose="05000000000000000000" pitchFamily="2" charset="2"/>
              <a:buChar char="Ø"/>
              <a:defRPr/>
            </a:pPr>
            <a:r>
              <a:rPr lang="pt-PT" altLang="pt-PT" b="1" dirty="0">
                <a:solidFill>
                  <a:schemeClr val="tx1"/>
                </a:solidFill>
                <a:effectLst>
                  <a:outerShdw blurRad="38100" dist="38100" dir="2700000" algn="tl">
                    <a:srgbClr val="000000">
                      <a:alpha val="43137"/>
                    </a:srgbClr>
                  </a:outerShdw>
                </a:effectLst>
              </a:rPr>
              <a:t>INFRASTRUCTURES</a:t>
            </a:r>
          </a:p>
          <a:p>
            <a:pPr marL="285750" indent="-285750">
              <a:lnSpc>
                <a:spcPct val="150000"/>
              </a:lnSpc>
              <a:buFont typeface="Wingdings" panose="05000000000000000000" pitchFamily="2" charset="2"/>
              <a:buChar char="Ø"/>
              <a:defRPr/>
            </a:pPr>
            <a:r>
              <a:rPr lang="pt-PT" altLang="pt-PT" b="1" dirty="0">
                <a:solidFill>
                  <a:schemeClr val="tx1"/>
                </a:solidFill>
                <a:effectLst>
                  <a:outerShdw blurRad="38100" dist="38100" dir="2700000" algn="tl">
                    <a:srgbClr val="000000">
                      <a:alpha val="43137"/>
                    </a:srgbClr>
                  </a:outerShdw>
                </a:effectLst>
              </a:rPr>
              <a:t>PROJECT</a:t>
            </a:r>
          </a:p>
          <a:p>
            <a:pPr marL="285750" indent="-285750">
              <a:lnSpc>
                <a:spcPct val="150000"/>
              </a:lnSpc>
              <a:buFont typeface="Wingdings" panose="05000000000000000000" pitchFamily="2" charset="2"/>
              <a:buChar char="Ø"/>
              <a:defRPr/>
            </a:pPr>
            <a:r>
              <a:rPr lang="pt-PT" altLang="pt-PT" b="1" dirty="0">
                <a:solidFill>
                  <a:schemeClr val="tx1"/>
                </a:solidFill>
                <a:effectLst>
                  <a:outerShdw blurRad="38100" dist="38100" dir="2700000" algn="tl">
                    <a:srgbClr val="000000">
                      <a:alpha val="43137"/>
                    </a:srgbClr>
                  </a:outerShdw>
                </a:effectLst>
              </a:rPr>
              <a:t>CONTACTS</a:t>
            </a:r>
          </a:p>
        </p:txBody>
      </p:sp>
    </p:spTree>
  </p:cSld>
  <p:clrMapOvr>
    <a:masterClrMapping/>
  </p:clrMapOvr>
  <p:transition spd="med">
    <p:pull/>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195263" y="3805238"/>
            <a:ext cx="5114925" cy="3600450"/>
          </a:xfrm>
          <a:prstGeom prst="rect">
            <a:avLst/>
          </a:prstGeom>
          <a:noFill/>
          <a:ln w="9525">
            <a:noFill/>
            <a:round/>
            <a:headEnd/>
            <a:tailEnd/>
          </a:ln>
          <a:effectLst/>
        </p:spPr>
      </p:pic>
      <p:pic>
        <p:nvPicPr>
          <p:cNvPr id="31747" name="Picture 2"/>
          <p:cNvPicPr>
            <a:picLocks noChangeAspect="1" noChangeArrowheads="1"/>
          </p:cNvPicPr>
          <p:nvPr/>
        </p:nvPicPr>
        <p:blipFill>
          <a:blip r:embed="rId4" cstate="print"/>
          <a:srcRect/>
          <a:stretch>
            <a:fillRect/>
          </a:stretch>
        </p:blipFill>
        <p:spPr bwMode="auto">
          <a:xfrm>
            <a:off x="195263" y="138113"/>
            <a:ext cx="5097462" cy="3587750"/>
          </a:xfrm>
          <a:prstGeom prst="rect">
            <a:avLst/>
          </a:prstGeom>
          <a:noFill/>
          <a:ln w="9525">
            <a:noFill/>
            <a:round/>
            <a:headEnd/>
            <a:tailEnd/>
          </a:ln>
          <a:effectLst/>
        </p:spPr>
      </p:pic>
      <p:sp>
        <p:nvSpPr>
          <p:cNvPr id="32771" name="Text Box 3"/>
          <p:cNvSpPr txBox="1">
            <a:spLocks noChangeArrowheads="1"/>
          </p:cNvSpPr>
          <p:nvPr/>
        </p:nvSpPr>
        <p:spPr bwMode="auto">
          <a:xfrm>
            <a:off x="5580063" y="611188"/>
            <a:ext cx="4679950" cy="19748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buClrTx/>
              <a:buFontTx/>
              <a:buNone/>
              <a:defRPr/>
            </a:pPr>
            <a:r>
              <a:rPr lang="en-US" altLang="pt-PT" b="1" dirty="0">
                <a:solidFill>
                  <a:srgbClr val="000000"/>
                </a:solidFill>
                <a:effectLst>
                  <a:outerShdw blurRad="38100" dist="38100" dir="2700000" algn="tl">
                    <a:srgbClr val="C0C0C0"/>
                  </a:outerShdw>
                </a:effectLst>
                <a:cs typeface="Arial" charset="0"/>
              </a:rPr>
              <a:t>Logistics and </a:t>
            </a:r>
            <a:r>
              <a:rPr lang="en-US" altLang="pt-PT" b="1" dirty="0" smtClean="0">
                <a:solidFill>
                  <a:srgbClr val="000000"/>
                </a:solidFill>
                <a:effectLst>
                  <a:outerShdw blurRad="38100" dist="38100" dir="2700000" algn="tl">
                    <a:srgbClr val="C0C0C0"/>
                  </a:outerShdw>
                </a:effectLst>
                <a:cs typeface="Arial" charset="0"/>
              </a:rPr>
              <a:t>Exhibition Area</a:t>
            </a:r>
          </a:p>
          <a:p>
            <a:pPr algn="ctr">
              <a:buClrTx/>
              <a:buFontTx/>
              <a:buNone/>
              <a:defRPr/>
            </a:pPr>
            <a:endParaRPr lang="en-US" altLang="pt-PT" b="1" dirty="0" smtClean="0">
              <a:solidFill>
                <a:srgbClr val="000000"/>
              </a:solidFill>
              <a:effectLst>
                <a:outerShdw blurRad="38100" dist="38100" dir="2700000" algn="tl">
                  <a:srgbClr val="C0C0C0"/>
                </a:outerShdw>
              </a:effectLst>
              <a:cs typeface="Arial" charset="0"/>
            </a:endParaRPr>
          </a:p>
          <a:p>
            <a:pPr algn="just">
              <a:lnSpc>
                <a:spcPct val="150000"/>
              </a:lnSpc>
              <a:buClrTx/>
              <a:buFontTx/>
              <a:buNone/>
              <a:defRPr/>
            </a:pPr>
            <a:r>
              <a:rPr lang="en-US" altLang="pt-PT" sz="1600" dirty="0" smtClean="0">
                <a:solidFill>
                  <a:srgbClr val="000000"/>
                </a:solidFill>
                <a:cs typeface="Arial" charset="0"/>
              </a:rPr>
              <a:t>An area of buildings with high visibility and storage space are the ideal solution </a:t>
            </a:r>
            <a:r>
              <a:rPr lang="en-US" altLang="pt-PT" sz="1600" dirty="0">
                <a:solidFill>
                  <a:srgbClr val="000000"/>
                </a:solidFill>
                <a:cs typeface="Arial" charset="0"/>
              </a:rPr>
              <a:t>to </a:t>
            </a:r>
            <a:r>
              <a:rPr lang="en-US" altLang="pt-PT" sz="1600" dirty="0" smtClean="0">
                <a:solidFill>
                  <a:srgbClr val="000000"/>
                </a:solidFill>
                <a:cs typeface="Arial" charset="0"/>
              </a:rPr>
              <a:t>make products exhibitions.</a:t>
            </a:r>
          </a:p>
          <a:p>
            <a:pPr algn="ctr">
              <a:lnSpc>
                <a:spcPct val="140000"/>
              </a:lnSpc>
              <a:buClrTx/>
              <a:buFontTx/>
              <a:buNone/>
              <a:defRPr/>
            </a:pPr>
            <a:endParaRPr lang="pt-PT" altLang="pt-PT" sz="1500" b="1" dirty="0" smtClean="0">
              <a:solidFill>
                <a:srgbClr val="000000"/>
              </a:solidFill>
              <a:effectLst>
                <a:outerShdw blurRad="38100" dist="38100" dir="2700000" algn="tl">
                  <a:srgbClr val="C0C0C0"/>
                </a:outerShdw>
              </a:effectLst>
              <a:cs typeface="Arial" charset="0"/>
            </a:endParaRPr>
          </a:p>
        </p:txBody>
      </p:sp>
      <p:pic>
        <p:nvPicPr>
          <p:cNvPr id="31749" name="Picture 4"/>
          <p:cNvPicPr>
            <a:picLocks noChangeAspect="1" noChangeArrowheads="1"/>
          </p:cNvPicPr>
          <p:nvPr/>
        </p:nvPicPr>
        <p:blipFill>
          <a:blip r:embed="rId5" cstate="print"/>
          <a:srcRect l="20592" t="792" r="20482" b="339"/>
          <a:stretch>
            <a:fillRect/>
          </a:stretch>
        </p:blipFill>
        <p:spPr bwMode="auto">
          <a:xfrm>
            <a:off x="4419600" y="3175000"/>
            <a:ext cx="1160463" cy="1260475"/>
          </a:xfrm>
          <a:prstGeom prst="rect">
            <a:avLst/>
          </a:prstGeom>
          <a:noFill/>
          <a:ln w="9525">
            <a:noFill/>
            <a:round/>
            <a:headEnd/>
            <a:tailEnd/>
          </a:ln>
          <a:effectLst/>
        </p:spPr>
      </p:pic>
      <p:sp>
        <p:nvSpPr>
          <p:cNvPr id="31750" name="Text Box 5"/>
          <p:cNvSpPr txBox="1">
            <a:spLocks noChangeArrowheads="1"/>
          </p:cNvSpPr>
          <p:nvPr/>
        </p:nvSpPr>
        <p:spPr bwMode="auto">
          <a:xfrm>
            <a:off x="5946775" y="3059113"/>
            <a:ext cx="4410075" cy="360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marL="284163" indent="-284163" eaLnBrk="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chemeClr val="bg1"/>
                </a:solidFill>
                <a:latin typeface="Arial" charset="0"/>
                <a:ea typeface="SimSun" charset="-122"/>
              </a:defRPr>
            </a:lvl1pPr>
            <a:lvl2pPr eaLnBrk="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chemeClr val="bg1"/>
                </a:solidFill>
                <a:latin typeface="Arial" charset="0"/>
                <a:ea typeface="SimSun" charset="-122"/>
              </a:defRPr>
            </a:lvl2pPr>
            <a:lvl3pPr eaLnBrk="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chemeClr val="bg1"/>
                </a:solidFill>
                <a:latin typeface="Arial" charset="0"/>
                <a:ea typeface="SimSun" charset="-122"/>
              </a:defRPr>
            </a:lvl3pPr>
            <a:lvl4pPr eaLnBrk="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chemeClr val="bg1"/>
                </a:solidFill>
                <a:latin typeface="Arial" charset="0"/>
                <a:ea typeface="SimSun" charset="-122"/>
              </a:defRPr>
            </a:lvl4pPr>
            <a:lvl5pPr eaLnBrk="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chemeClr val="bg1"/>
                </a:solidFill>
                <a:latin typeface="Arial" charset="0"/>
                <a:ea typeface="SimSun"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chemeClr val="bg1"/>
                </a:solidFill>
                <a:latin typeface="Arial" charset="0"/>
                <a:ea typeface="SimSun"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chemeClr val="bg1"/>
                </a:solidFill>
                <a:latin typeface="Arial" charset="0"/>
                <a:ea typeface="SimSun"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chemeClr val="bg1"/>
                </a:solidFill>
                <a:latin typeface="Arial" charset="0"/>
                <a:ea typeface="SimSun"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chemeClr val="bg1"/>
                </a:solidFill>
                <a:latin typeface="Arial" charset="0"/>
                <a:ea typeface="SimSun" charset="-122"/>
              </a:defRPr>
            </a:lvl9pPr>
          </a:lstStyle>
          <a:p>
            <a:pPr marL="0" indent="0" algn="ctr" eaLnBrk="1">
              <a:lnSpc>
                <a:spcPct val="140000"/>
              </a:lnSpc>
              <a:spcBef>
                <a:spcPts val="600"/>
              </a:spcBef>
              <a:defRPr/>
            </a:pPr>
            <a:r>
              <a:rPr lang="en-US" altLang="pt-PT" b="1" dirty="0" smtClean="0">
                <a:solidFill>
                  <a:srgbClr val="000000"/>
                </a:solidFill>
                <a:effectLst>
                  <a:outerShdw blurRad="38100" dist="38100" dir="2700000" algn="tl">
                    <a:srgbClr val="000000">
                      <a:alpha val="43137"/>
                    </a:srgbClr>
                  </a:outerShdw>
                </a:effectLst>
              </a:rPr>
              <a:t>Functionalities</a:t>
            </a:r>
          </a:p>
          <a:p>
            <a:pPr marL="285750" indent="-285750" eaLnBrk="1">
              <a:lnSpc>
                <a:spcPct val="150000"/>
              </a:lnSpc>
              <a:spcBef>
                <a:spcPts val="600"/>
              </a:spcBef>
              <a:buFont typeface="Wingdings" panose="05000000000000000000" pitchFamily="2" charset="2"/>
              <a:buChar char="Ø"/>
              <a:defRPr/>
            </a:pPr>
            <a:r>
              <a:rPr lang="en-US" altLang="pt-PT" sz="1600" dirty="0" smtClean="0">
                <a:solidFill>
                  <a:srgbClr val="000000"/>
                </a:solidFill>
              </a:rPr>
              <a:t>Exhibition Area.</a:t>
            </a:r>
          </a:p>
          <a:p>
            <a:pPr marL="285750" indent="-285750" eaLnBrk="1">
              <a:lnSpc>
                <a:spcPct val="150000"/>
              </a:lnSpc>
              <a:spcBef>
                <a:spcPts val="600"/>
              </a:spcBef>
              <a:buFont typeface="Wingdings" panose="05000000000000000000" pitchFamily="2" charset="2"/>
              <a:buChar char="Ø"/>
              <a:defRPr/>
            </a:pPr>
            <a:r>
              <a:rPr lang="en-US" altLang="pt-PT" sz="1600" dirty="0" smtClean="0">
                <a:solidFill>
                  <a:srgbClr val="000000"/>
                </a:solidFill>
              </a:rPr>
              <a:t>Terrestrial Distribution Centre.</a:t>
            </a:r>
          </a:p>
          <a:p>
            <a:pPr marL="285750" indent="-285750" eaLnBrk="1">
              <a:lnSpc>
                <a:spcPct val="150000"/>
              </a:lnSpc>
              <a:spcBef>
                <a:spcPts val="600"/>
              </a:spcBef>
              <a:buFont typeface="Wingdings" panose="05000000000000000000" pitchFamily="2" charset="2"/>
              <a:buChar char="Ø"/>
              <a:defRPr/>
            </a:pPr>
            <a:r>
              <a:rPr lang="en-US" altLang="pt-PT" sz="1600" dirty="0" smtClean="0">
                <a:solidFill>
                  <a:srgbClr val="000000"/>
                </a:solidFill>
              </a:rPr>
              <a:t>Goods </a:t>
            </a:r>
            <a:r>
              <a:rPr lang="en-US" altLang="pt-PT" sz="1600" dirty="0" err="1" smtClean="0">
                <a:solidFill>
                  <a:srgbClr val="000000"/>
                </a:solidFill>
              </a:rPr>
              <a:t>Groupage</a:t>
            </a:r>
            <a:r>
              <a:rPr lang="en-US" altLang="pt-PT" sz="1600" dirty="0" smtClean="0">
                <a:solidFill>
                  <a:srgbClr val="000000"/>
                </a:solidFill>
              </a:rPr>
              <a:t> Centre.</a:t>
            </a:r>
          </a:p>
          <a:p>
            <a:pPr marL="285750" indent="-285750" eaLnBrk="1">
              <a:lnSpc>
                <a:spcPct val="150000"/>
              </a:lnSpc>
              <a:spcBef>
                <a:spcPts val="600"/>
              </a:spcBef>
              <a:buFont typeface="Wingdings" panose="05000000000000000000" pitchFamily="2" charset="2"/>
              <a:buChar char="Ø"/>
              <a:defRPr/>
            </a:pPr>
            <a:r>
              <a:rPr lang="en-US" altLang="pt-PT" sz="1600" dirty="0" smtClean="0">
                <a:solidFill>
                  <a:srgbClr val="000000"/>
                </a:solidFill>
              </a:rPr>
              <a:t>Infrastructure.</a:t>
            </a:r>
          </a:p>
          <a:p>
            <a:pPr marL="285750" indent="-285750" eaLnBrk="1">
              <a:lnSpc>
                <a:spcPct val="150000"/>
              </a:lnSpc>
              <a:spcBef>
                <a:spcPts val="600"/>
              </a:spcBef>
              <a:buFont typeface="Wingdings" panose="05000000000000000000" pitchFamily="2" charset="2"/>
              <a:buChar char="Ø"/>
              <a:defRPr/>
            </a:pPr>
            <a:r>
              <a:rPr lang="en-US" altLang="pt-PT" sz="1600" dirty="0" smtClean="0">
                <a:solidFill>
                  <a:srgbClr val="000000"/>
                </a:solidFill>
              </a:rPr>
              <a:t>Modular ships of 4.500 m2 to 12.500m2.</a:t>
            </a:r>
          </a:p>
          <a:p>
            <a:pPr marL="285750" indent="-285750" eaLnBrk="1">
              <a:lnSpc>
                <a:spcPct val="150000"/>
              </a:lnSpc>
              <a:spcBef>
                <a:spcPts val="600"/>
              </a:spcBef>
              <a:buFont typeface="Wingdings" panose="05000000000000000000" pitchFamily="2" charset="2"/>
              <a:buChar char="Ø"/>
              <a:defRPr/>
            </a:pPr>
            <a:r>
              <a:rPr lang="en-US" altLang="pt-PT" sz="1600" dirty="0" smtClean="0">
                <a:solidFill>
                  <a:srgbClr val="000000"/>
                </a:solidFill>
              </a:rPr>
              <a:t>Modules from 2.500m2.</a:t>
            </a:r>
          </a:p>
          <a:p>
            <a:pPr marL="285750" indent="-285750" eaLnBrk="1">
              <a:lnSpc>
                <a:spcPct val="150000"/>
              </a:lnSpc>
              <a:spcBef>
                <a:spcPts val="600"/>
              </a:spcBef>
              <a:buFont typeface="Wingdings" panose="05000000000000000000" pitchFamily="2" charset="2"/>
              <a:buChar char="Ø"/>
              <a:defRPr/>
            </a:pPr>
            <a:r>
              <a:rPr lang="en-US" altLang="pt-PT" sz="1600" dirty="0" smtClean="0">
                <a:solidFill>
                  <a:srgbClr val="000000"/>
                </a:solidFill>
              </a:rPr>
              <a:t>Wide Exhibition Area.</a:t>
            </a:r>
            <a:endParaRPr lang="pt-PT" altLang="pt-PT" sz="1600" dirty="0" smtClean="0">
              <a:solidFill>
                <a:srgbClr val="000000"/>
              </a:solidFill>
              <a:cs typeface="Arial" charset="0"/>
            </a:endParaRPr>
          </a:p>
        </p:txBody>
      </p:sp>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cstate="print"/>
          <a:srcRect/>
          <a:stretch>
            <a:fillRect/>
          </a:stretch>
        </p:blipFill>
        <p:spPr bwMode="auto">
          <a:xfrm>
            <a:off x="5129213" y="107950"/>
            <a:ext cx="5472112" cy="3959225"/>
          </a:xfrm>
          <a:prstGeom prst="rect">
            <a:avLst/>
          </a:prstGeom>
          <a:noFill/>
          <a:ln w="9525">
            <a:noFill/>
            <a:round/>
            <a:headEnd/>
            <a:tailEnd/>
          </a:ln>
          <a:effectLst/>
        </p:spPr>
      </p:pic>
      <p:sp>
        <p:nvSpPr>
          <p:cNvPr id="33794" name="Text Box 2"/>
          <p:cNvSpPr txBox="1">
            <a:spLocks noChangeArrowheads="1"/>
          </p:cNvSpPr>
          <p:nvPr/>
        </p:nvSpPr>
        <p:spPr bwMode="auto">
          <a:xfrm>
            <a:off x="179388" y="107950"/>
            <a:ext cx="4878387" cy="7200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lnSpc>
                <a:spcPct val="120000"/>
              </a:lnSpc>
              <a:spcBef>
                <a:spcPts val="600"/>
              </a:spcBef>
              <a:spcAft>
                <a:spcPts val="600"/>
              </a:spcAft>
              <a:buClrTx/>
              <a:buFontTx/>
              <a:buNone/>
              <a:defRPr/>
            </a:pPr>
            <a:r>
              <a:rPr lang="en-US" altLang="pt-PT" b="1" dirty="0">
                <a:solidFill>
                  <a:srgbClr val="000000"/>
                </a:solidFill>
                <a:effectLst>
                  <a:outerShdw blurRad="38100" dist="38100" dir="2700000" algn="tl">
                    <a:srgbClr val="000000">
                      <a:alpha val="43137"/>
                    </a:srgbClr>
                  </a:outerShdw>
                </a:effectLst>
              </a:rPr>
              <a:t>Intermodal </a:t>
            </a:r>
            <a:r>
              <a:rPr lang="en-US" altLang="pt-PT" b="1" dirty="0" smtClean="0">
                <a:solidFill>
                  <a:srgbClr val="000000"/>
                </a:solidFill>
                <a:effectLst>
                  <a:outerShdw blurRad="38100" dist="38100" dir="2700000" algn="tl">
                    <a:srgbClr val="000000">
                      <a:alpha val="43137"/>
                    </a:srgbClr>
                  </a:outerShdw>
                </a:effectLst>
              </a:rPr>
              <a:t>Centre </a:t>
            </a:r>
            <a:r>
              <a:rPr lang="en-US" altLang="pt-PT" b="1" dirty="0">
                <a:solidFill>
                  <a:srgbClr val="000000"/>
                </a:solidFill>
                <a:effectLst>
                  <a:outerShdw blurRad="38100" dist="38100" dir="2700000" algn="tl">
                    <a:srgbClr val="000000">
                      <a:alpha val="43137"/>
                    </a:srgbClr>
                  </a:outerShdw>
                </a:effectLst>
              </a:rPr>
              <a:t>of Goods</a:t>
            </a:r>
          </a:p>
          <a:p>
            <a:pPr algn="just">
              <a:lnSpc>
                <a:spcPct val="150000"/>
              </a:lnSpc>
              <a:spcBef>
                <a:spcPts val="600"/>
              </a:spcBef>
              <a:spcAft>
                <a:spcPts val="600"/>
              </a:spcAft>
              <a:buClrTx/>
              <a:buFontTx/>
              <a:buNone/>
              <a:defRPr/>
            </a:pPr>
            <a:r>
              <a:rPr lang="en-US" altLang="pt-PT" sz="1600" dirty="0">
                <a:solidFill>
                  <a:srgbClr val="000000"/>
                </a:solidFill>
              </a:rPr>
              <a:t>Intermodal area of excellence. It allows parking compositions and </a:t>
            </a:r>
            <a:r>
              <a:rPr lang="en-US" altLang="pt-PT" sz="1600" dirty="0" smtClean="0">
                <a:solidFill>
                  <a:srgbClr val="000000"/>
                </a:solidFill>
              </a:rPr>
              <a:t>goods handling.</a:t>
            </a:r>
            <a:endParaRPr lang="en-US" altLang="pt-PT" sz="1600" dirty="0">
              <a:solidFill>
                <a:srgbClr val="000000"/>
              </a:solidFill>
            </a:endParaRPr>
          </a:p>
          <a:p>
            <a:pPr algn="ctr">
              <a:lnSpc>
                <a:spcPct val="120000"/>
              </a:lnSpc>
              <a:spcBef>
                <a:spcPts val="600"/>
              </a:spcBef>
              <a:spcAft>
                <a:spcPts val="600"/>
              </a:spcAft>
              <a:buClrTx/>
              <a:buFontTx/>
              <a:buNone/>
              <a:defRPr/>
            </a:pPr>
            <a:r>
              <a:rPr lang="en-US" altLang="pt-PT" b="1" dirty="0" smtClean="0">
                <a:solidFill>
                  <a:srgbClr val="000000"/>
                </a:solidFill>
                <a:effectLst>
                  <a:outerShdw blurRad="38100" dist="38100" dir="2700000" algn="tl">
                    <a:srgbClr val="000000">
                      <a:alpha val="43137"/>
                    </a:srgbClr>
                  </a:outerShdw>
                </a:effectLst>
              </a:rPr>
              <a:t>Functionalities</a:t>
            </a:r>
          </a:p>
          <a:p>
            <a:pPr marL="285750" indent="-285750" algn="just">
              <a:lnSpc>
                <a:spcPct val="150000"/>
              </a:lnSpc>
              <a:spcBef>
                <a:spcPts val="600"/>
              </a:spcBef>
              <a:spcAft>
                <a:spcPts val="600"/>
              </a:spcAft>
              <a:buClrTx/>
              <a:buFont typeface="Wingdings" panose="05000000000000000000" pitchFamily="2" charset="2"/>
              <a:buChar char="Ø"/>
              <a:defRPr/>
            </a:pPr>
            <a:r>
              <a:rPr lang="en-US" altLang="pt-PT" sz="1600" dirty="0" smtClean="0">
                <a:solidFill>
                  <a:srgbClr val="000000"/>
                </a:solidFill>
              </a:rPr>
              <a:t>Intermodal road/rail </a:t>
            </a:r>
            <a:r>
              <a:rPr lang="en-US" altLang="pt-PT" sz="1600" dirty="0">
                <a:solidFill>
                  <a:srgbClr val="000000"/>
                </a:solidFill>
              </a:rPr>
              <a:t>and </a:t>
            </a:r>
            <a:r>
              <a:rPr lang="en-US" altLang="pt-PT" sz="1600" dirty="0" smtClean="0">
                <a:solidFill>
                  <a:srgbClr val="000000"/>
                </a:solidFill>
              </a:rPr>
              <a:t>rail/rail.</a:t>
            </a:r>
            <a:endParaRPr lang="en-US" altLang="pt-PT" sz="1600" dirty="0">
              <a:solidFill>
                <a:srgbClr val="000000"/>
              </a:solidFill>
            </a:endParaRPr>
          </a:p>
          <a:p>
            <a:pPr marL="285750" indent="-285750" algn="just">
              <a:lnSpc>
                <a:spcPct val="150000"/>
              </a:lnSpc>
              <a:spcBef>
                <a:spcPts val="600"/>
              </a:spcBef>
              <a:spcAft>
                <a:spcPts val="600"/>
              </a:spcAft>
              <a:buClrTx/>
              <a:buFont typeface="Wingdings" panose="05000000000000000000" pitchFamily="2" charset="2"/>
              <a:buChar char="Ø"/>
              <a:defRPr/>
            </a:pPr>
            <a:r>
              <a:rPr lang="en-US" altLang="pt-PT" sz="1600" dirty="0">
                <a:solidFill>
                  <a:srgbClr val="000000"/>
                </a:solidFill>
              </a:rPr>
              <a:t>Regular </a:t>
            </a:r>
            <a:r>
              <a:rPr lang="en-US" altLang="pt-PT" sz="1600" dirty="0" smtClean="0">
                <a:solidFill>
                  <a:srgbClr val="000000"/>
                </a:solidFill>
              </a:rPr>
              <a:t>ports shuttles .</a:t>
            </a:r>
          </a:p>
          <a:p>
            <a:pPr marL="285750" indent="-285750" algn="just">
              <a:lnSpc>
                <a:spcPct val="150000"/>
              </a:lnSpc>
              <a:spcBef>
                <a:spcPts val="600"/>
              </a:spcBef>
              <a:spcAft>
                <a:spcPts val="600"/>
              </a:spcAft>
              <a:buClrTx/>
              <a:buFont typeface="Wingdings" panose="05000000000000000000" pitchFamily="2" charset="2"/>
              <a:buChar char="Ø"/>
              <a:defRPr/>
            </a:pPr>
            <a:r>
              <a:rPr lang="en-US" altLang="pt-PT" sz="1600" dirty="0" smtClean="0">
                <a:solidFill>
                  <a:srgbClr val="000000"/>
                </a:solidFill>
              </a:rPr>
              <a:t>General </a:t>
            </a:r>
            <a:r>
              <a:rPr lang="en-US" altLang="pt-PT" sz="1600" dirty="0">
                <a:solidFill>
                  <a:srgbClr val="000000"/>
                </a:solidFill>
              </a:rPr>
              <a:t>cargo </a:t>
            </a:r>
            <a:r>
              <a:rPr lang="en-US" altLang="pt-PT" sz="1600" dirty="0" smtClean="0">
                <a:solidFill>
                  <a:srgbClr val="000000"/>
                </a:solidFill>
              </a:rPr>
              <a:t>handling.</a:t>
            </a:r>
            <a:endParaRPr lang="en-US" altLang="pt-PT" sz="1600" dirty="0">
              <a:solidFill>
                <a:srgbClr val="000000"/>
              </a:solidFill>
            </a:endParaRPr>
          </a:p>
          <a:p>
            <a:pPr marL="285750" indent="-285750" algn="just">
              <a:lnSpc>
                <a:spcPct val="150000"/>
              </a:lnSpc>
              <a:spcBef>
                <a:spcPts val="600"/>
              </a:spcBef>
              <a:spcAft>
                <a:spcPts val="600"/>
              </a:spcAft>
              <a:buClrTx/>
              <a:buFont typeface="Wingdings" panose="05000000000000000000" pitchFamily="2" charset="2"/>
              <a:buChar char="Ø"/>
              <a:defRPr/>
            </a:pPr>
            <a:r>
              <a:rPr lang="en-US" altLang="pt-PT" sz="1600" dirty="0">
                <a:solidFill>
                  <a:srgbClr val="000000"/>
                </a:solidFill>
              </a:rPr>
              <a:t>Container </a:t>
            </a:r>
            <a:r>
              <a:rPr lang="en-US" altLang="pt-PT" sz="1600" dirty="0" smtClean="0">
                <a:solidFill>
                  <a:srgbClr val="000000"/>
                </a:solidFill>
              </a:rPr>
              <a:t>repairs.</a:t>
            </a:r>
            <a:endParaRPr lang="en-US" altLang="pt-PT" sz="1600" dirty="0">
              <a:solidFill>
                <a:srgbClr val="000000"/>
              </a:solidFill>
            </a:endParaRPr>
          </a:p>
          <a:p>
            <a:pPr marL="285750" indent="-285750" algn="just">
              <a:lnSpc>
                <a:spcPct val="150000"/>
              </a:lnSpc>
              <a:spcBef>
                <a:spcPts val="600"/>
              </a:spcBef>
              <a:spcAft>
                <a:spcPts val="600"/>
              </a:spcAft>
              <a:buClrTx/>
              <a:buFont typeface="Wingdings" panose="05000000000000000000" pitchFamily="2" charset="2"/>
              <a:buChar char="Ø"/>
              <a:defRPr/>
            </a:pPr>
            <a:r>
              <a:rPr lang="en-US" altLang="pt-PT" sz="1600" dirty="0" smtClean="0">
                <a:solidFill>
                  <a:srgbClr val="000000"/>
                </a:solidFill>
              </a:rPr>
              <a:t>Full </a:t>
            </a:r>
            <a:r>
              <a:rPr lang="en-US" altLang="pt-PT" sz="1600" dirty="0">
                <a:solidFill>
                  <a:srgbClr val="000000"/>
                </a:solidFill>
              </a:rPr>
              <a:t>and </a:t>
            </a:r>
            <a:r>
              <a:rPr lang="en-US" altLang="pt-PT" sz="1600" dirty="0" smtClean="0">
                <a:solidFill>
                  <a:srgbClr val="000000"/>
                </a:solidFill>
              </a:rPr>
              <a:t>empty container park.</a:t>
            </a:r>
            <a:endParaRPr lang="en-US" altLang="pt-PT" sz="1600" dirty="0">
              <a:solidFill>
                <a:srgbClr val="000000"/>
              </a:solidFill>
            </a:endParaRPr>
          </a:p>
          <a:p>
            <a:pPr marL="285750" indent="-285750" algn="just">
              <a:lnSpc>
                <a:spcPct val="150000"/>
              </a:lnSpc>
              <a:spcBef>
                <a:spcPts val="600"/>
              </a:spcBef>
              <a:spcAft>
                <a:spcPts val="600"/>
              </a:spcAft>
              <a:buClrTx/>
              <a:buFont typeface="Wingdings" panose="05000000000000000000" pitchFamily="2" charset="2"/>
              <a:buChar char="Ø"/>
              <a:defRPr/>
            </a:pPr>
            <a:r>
              <a:rPr lang="en-US" altLang="pt-PT" sz="1600" dirty="0">
                <a:solidFill>
                  <a:srgbClr val="000000"/>
                </a:solidFill>
              </a:rPr>
              <a:t>Consolidation container </a:t>
            </a:r>
            <a:r>
              <a:rPr lang="en-US" altLang="pt-PT" sz="1600" dirty="0" smtClean="0">
                <a:solidFill>
                  <a:srgbClr val="000000"/>
                </a:solidFill>
              </a:rPr>
              <a:t>deconsolidation.</a:t>
            </a:r>
            <a:endParaRPr lang="en-US" altLang="pt-PT" sz="1600" dirty="0">
              <a:solidFill>
                <a:srgbClr val="000000"/>
              </a:solidFill>
            </a:endParaRPr>
          </a:p>
          <a:p>
            <a:pPr marL="285750" indent="-285750" algn="just">
              <a:lnSpc>
                <a:spcPct val="150000"/>
              </a:lnSpc>
              <a:spcBef>
                <a:spcPts val="600"/>
              </a:spcBef>
              <a:spcAft>
                <a:spcPts val="600"/>
              </a:spcAft>
              <a:buClrTx/>
              <a:buFont typeface="Wingdings" panose="05000000000000000000" pitchFamily="2" charset="2"/>
              <a:buChar char="Ø"/>
              <a:defRPr/>
            </a:pPr>
            <a:r>
              <a:rPr lang="en-US" altLang="pt-PT" sz="1600" dirty="0" smtClean="0">
                <a:solidFill>
                  <a:srgbClr val="000000"/>
                </a:solidFill>
              </a:rPr>
              <a:t>Controlled Temperature </a:t>
            </a:r>
            <a:r>
              <a:rPr lang="en-US" altLang="pt-PT" sz="1600" dirty="0">
                <a:solidFill>
                  <a:srgbClr val="000000"/>
                </a:solidFill>
              </a:rPr>
              <a:t>container </a:t>
            </a:r>
            <a:r>
              <a:rPr lang="en-US" altLang="pt-PT" sz="1600" dirty="0" smtClean="0">
                <a:solidFill>
                  <a:srgbClr val="000000"/>
                </a:solidFill>
              </a:rPr>
              <a:t>Management.</a:t>
            </a:r>
            <a:endParaRPr lang="en-US" altLang="pt-PT" sz="1600" dirty="0">
              <a:solidFill>
                <a:srgbClr val="000000"/>
              </a:solidFill>
            </a:endParaRPr>
          </a:p>
          <a:p>
            <a:pPr marL="285750" indent="-285750" algn="just">
              <a:lnSpc>
                <a:spcPct val="150000"/>
              </a:lnSpc>
              <a:spcBef>
                <a:spcPts val="600"/>
              </a:spcBef>
              <a:spcAft>
                <a:spcPts val="600"/>
              </a:spcAft>
              <a:buClrTx/>
              <a:buFont typeface="Wingdings" panose="05000000000000000000" pitchFamily="2" charset="2"/>
              <a:buChar char="Ø"/>
              <a:defRPr/>
            </a:pPr>
            <a:r>
              <a:rPr lang="en-US" altLang="pt-PT" sz="1600" dirty="0">
                <a:solidFill>
                  <a:srgbClr val="000000"/>
                </a:solidFill>
              </a:rPr>
              <a:t>Stowage </a:t>
            </a:r>
            <a:r>
              <a:rPr lang="en-US" altLang="pt-PT" sz="1600" dirty="0" smtClean="0">
                <a:solidFill>
                  <a:srgbClr val="000000"/>
                </a:solidFill>
              </a:rPr>
              <a:t>of containers </a:t>
            </a:r>
            <a:r>
              <a:rPr lang="en-US" altLang="pt-PT" sz="1600" dirty="0">
                <a:solidFill>
                  <a:srgbClr val="000000"/>
                </a:solidFill>
              </a:rPr>
              <a:t>(loading and unloading</a:t>
            </a:r>
            <a:r>
              <a:rPr lang="en-US" altLang="pt-PT" sz="1600" dirty="0" smtClean="0">
                <a:solidFill>
                  <a:srgbClr val="000000"/>
                </a:solidFill>
              </a:rPr>
              <a:t>).</a:t>
            </a:r>
            <a:endParaRPr lang="en-US" altLang="pt-PT" sz="1600" dirty="0">
              <a:solidFill>
                <a:srgbClr val="000000"/>
              </a:solidFill>
            </a:endParaRPr>
          </a:p>
          <a:p>
            <a:pPr marL="285750" indent="-285750" algn="just">
              <a:lnSpc>
                <a:spcPct val="150000"/>
              </a:lnSpc>
              <a:spcBef>
                <a:spcPts val="600"/>
              </a:spcBef>
              <a:spcAft>
                <a:spcPts val="600"/>
              </a:spcAft>
              <a:buClrTx/>
              <a:buFont typeface="Wingdings" panose="05000000000000000000" pitchFamily="2" charset="2"/>
              <a:buChar char="Ø"/>
              <a:defRPr/>
            </a:pPr>
            <a:r>
              <a:rPr lang="en-US" altLang="pt-PT" sz="1600" dirty="0">
                <a:solidFill>
                  <a:srgbClr val="000000"/>
                </a:solidFill>
              </a:rPr>
              <a:t>Customs, handling and processing of goods; customs broker; documentation management; storage customhouses goods</a:t>
            </a:r>
            <a:r>
              <a:rPr lang="en-US" altLang="pt-PT" sz="1600" b="1" dirty="0">
                <a:solidFill>
                  <a:srgbClr val="000000"/>
                </a:solidFill>
              </a:rPr>
              <a:t>.</a:t>
            </a:r>
            <a:endParaRPr lang="pt-PT" altLang="pt-PT" sz="1600" dirty="0" smtClean="0">
              <a:solidFill>
                <a:srgbClr val="000000"/>
              </a:solidFill>
              <a:cs typeface="Arial" charset="0"/>
            </a:endParaRPr>
          </a:p>
        </p:txBody>
      </p:sp>
      <p:pic>
        <p:nvPicPr>
          <p:cNvPr id="32772" name="Picture 3"/>
          <p:cNvPicPr>
            <a:picLocks noChangeAspect="1" noChangeArrowheads="1"/>
          </p:cNvPicPr>
          <p:nvPr/>
        </p:nvPicPr>
        <p:blipFill>
          <a:blip r:embed="rId4" cstate="print"/>
          <a:srcRect l="20592" t="792" r="20482" b="339"/>
          <a:stretch>
            <a:fillRect/>
          </a:stretch>
        </p:blipFill>
        <p:spPr bwMode="auto">
          <a:xfrm>
            <a:off x="4770438" y="3201988"/>
            <a:ext cx="1160462" cy="1260475"/>
          </a:xfrm>
          <a:prstGeom prst="rect">
            <a:avLst/>
          </a:prstGeom>
          <a:noFill/>
          <a:ln w="9525">
            <a:noFill/>
            <a:round/>
            <a:headEnd/>
            <a:tailEnd/>
          </a:ln>
          <a:effectLst/>
        </p:spPr>
      </p:pic>
      <p:sp>
        <p:nvSpPr>
          <p:cNvPr id="33796" name="Text Box 4"/>
          <p:cNvSpPr txBox="1">
            <a:spLocks noChangeArrowheads="1"/>
          </p:cNvSpPr>
          <p:nvPr/>
        </p:nvSpPr>
        <p:spPr bwMode="auto">
          <a:xfrm>
            <a:off x="5705475" y="4397375"/>
            <a:ext cx="4986338" cy="27670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spcAft>
                <a:spcPts val="1200"/>
              </a:spcAft>
              <a:buClrTx/>
              <a:buFontTx/>
              <a:buNone/>
              <a:defRPr/>
            </a:pPr>
            <a:r>
              <a:rPr lang="en-US" altLang="pt-PT" b="1" dirty="0">
                <a:solidFill>
                  <a:srgbClr val="000000"/>
                </a:solidFill>
                <a:effectLst>
                  <a:outerShdw blurRad="38100" dist="38100" dir="2700000" algn="tl">
                    <a:srgbClr val="C0C0C0"/>
                  </a:outerShdw>
                </a:effectLst>
              </a:rPr>
              <a:t>Infrastructure</a:t>
            </a:r>
          </a:p>
          <a:p>
            <a:pPr marL="285750" indent="-285750" algn="just">
              <a:lnSpc>
                <a:spcPct val="150000"/>
              </a:lnSpc>
              <a:spcBef>
                <a:spcPts val="600"/>
              </a:spcBef>
              <a:spcAft>
                <a:spcPts val="600"/>
              </a:spcAft>
              <a:buClrTx/>
              <a:buFont typeface="Wingdings" panose="05000000000000000000" pitchFamily="2" charset="2"/>
              <a:buChar char="Ø"/>
              <a:defRPr/>
            </a:pPr>
            <a:r>
              <a:rPr lang="en-US" altLang="pt-PT" sz="1600" dirty="0" smtClean="0">
                <a:solidFill>
                  <a:srgbClr val="000000"/>
                </a:solidFill>
              </a:rPr>
              <a:t>Reception </a:t>
            </a:r>
            <a:r>
              <a:rPr lang="en-US" altLang="pt-PT" sz="1600" dirty="0">
                <a:solidFill>
                  <a:srgbClr val="000000"/>
                </a:solidFill>
              </a:rPr>
              <a:t>and shipping </a:t>
            </a:r>
            <a:r>
              <a:rPr lang="en-US" altLang="pt-PT" sz="1600" dirty="0" smtClean="0">
                <a:solidFill>
                  <a:srgbClr val="000000"/>
                </a:solidFill>
              </a:rPr>
              <a:t>lines.</a:t>
            </a:r>
            <a:endParaRPr lang="en-US" altLang="pt-PT" sz="1600" dirty="0">
              <a:solidFill>
                <a:srgbClr val="000000"/>
              </a:solidFill>
            </a:endParaRPr>
          </a:p>
          <a:p>
            <a:pPr marL="285750" indent="-285750" algn="just">
              <a:lnSpc>
                <a:spcPct val="150000"/>
              </a:lnSpc>
              <a:spcBef>
                <a:spcPts val="600"/>
              </a:spcBef>
              <a:spcAft>
                <a:spcPts val="600"/>
              </a:spcAft>
              <a:buClrTx/>
              <a:buFont typeface="Wingdings" panose="05000000000000000000" pitchFamily="2" charset="2"/>
              <a:buChar char="Ø"/>
              <a:defRPr/>
            </a:pPr>
            <a:r>
              <a:rPr lang="en-US" altLang="pt-PT" sz="1600" dirty="0" smtClean="0">
                <a:solidFill>
                  <a:srgbClr val="000000"/>
                </a:solidFill>
              </a:rPr>
              <a:t>Multipurpose </a:t>
            </a:r>
            <a:r>
              <a:rPr lang="en-US" altLang="pt-PT" sz="1600" dirty="0">
                <a:solidFill>
                  <a:srgbClr val="000000"/>
                </a:solidFill>
              </a:rPr>
              <a:t>rail lines (road / rail</a:t>
            </a:r>
            <a:r>
              <a:rPr lang="en-US" altLang="pt-PT" sz="1600" dirty="0" smtClean="0">
                <a:solidFill>
                  <a:srgbClr val="000000"/>
                </a:solidFill>
              </a:rPr>
              <a:t>).</a:t>
            </a:r>
            <a:endParaRPr lang="en-US" altLang="pt-PT" sz="1600" dirty="0">
              <a:solidFill>
                <a:srgbClr val="000000"/>
              </a:solidFill>
            </a:endParaRPr>
          </a:p>
          <a:p>
            <a:pPr marL="285750" indent="-285750" algn="just">
              <a:lnSpc>
                <a:spcPct val="150000"/>
              </a:lnSpc>
              <a:spcBef>
                <a:spcPts val="600"/>
              </a:spcBef>
              <a:spcAft>
                <a:spcPts val="600"/>
              </a:spcAft>
              <a:buClrTx/>
              <a:buFont typeface="Wingdings" panose="05000000000000000000" pitchFamily="2" charset="2"/>
              <a:buChar char="Ø"/>
              <a:defRPr/>
            </a:pPr>
            <a:r>
              <a:rPr lang="en-US" altLang="pt-PT" sz="1600" dirty="0" smtClean="0">
                <a:solidFill>
                  <a:srgbClr val="000000"/>
                </a:solidFill>
              </a:rPr>
              <a:t>Overflow Lines (Rail </a:t>
            </a:r>
            <a:r>
              <a:rPr lang="en-US" altLang="pt-PT" sz="1600" dirty="0">
                <a:solidFill>
                  <a:srgbClr val="000000"/>
                </a:solidFill>
              </a:rPr>
              <a:t>/ </a:t>
            </a:r>
            <a:r>
              <a:rPr lang="en-US" altLang="pt-PT" sz="1600" dirty="0" smtClean="0">
                <a:solidFill>
                  <a:srgbClr val="000000"/>
                </a:solidFill>
              </a:rPr>
              <a:t>Rail).</a:t>
            </a:r>
            <a:endParaRPr lang="en-US" altLang="pt-PT" sz="1600" dirty="0">
              <a:solidFill>
                <a:srgbClr val="000000"/>
              </a:solidFill>
            </a:endParaRPr>
          </a:p>
          <a:p>
            <a:pPr marL="285750" indent="-285750" algn="just">
              <a:lnSpc>
                <a:spcPct val="150000"/>
              </a:lnSpc>
              <a:spcBef>
                <a:spcPts val="600"/>
              </a:spcBef>
              <a:spcAft>
                <a:spcPts val="600"/>
              </a:spcAft>
              <a:buClrTx/>
              <a:buFont typeface="Wingdings" panose="05000000000000000000" pitchFamily="2" charset="2"/>
              <a:buChar char="Ø"/>
              <a:defRPr/>
            </a:pPr>
            <a:r>
              <a:rPr lang="en-US" altLang="pt-PT" sz="1600" dirty="0" smtClean="0">
                <a:solidFill>
                  <a:srgbClr val="000000"/>
                </a:solidFill>
              </a:rPr>
              <a:t>Access </a:t>
            </a:r>
            <a:r>
              <a:rPr lang="en-US" altLang="pt-PT" sz="1600" dirty="0">
                <a:solidFill>
                  <a:srgbClr val="000000"/>
                </a:solidFill>
              </a:rPr>
              <a:t>lines to </a:t>
            </a:r>
            <a:r>
              <a:rPr lang="en-US" altLang="pt-PT" sz="1600" dirty="0" smtClean="0">
                <a:solidFill>
                  <a:srgbClr val="000000"/>
                </a:solidFill>
              </a:rPr>
              <a:t>warehouses.</a:t>
            </a:r>
            <a:endParaRPr lang="en-US" altLang="pt-PT" sz="1600" dirty="0">
              <a:solidFill>
                <a:srgbClr val="000000"/>
              </a:solidFill>
            </a:endParaRPr>
          </a:p>
          <a:p>
            <a:pPr marL="285750" indent="-285750" algn="just">
              <a:lnSpc>
                <a:spcPct val="150000"/>
              </a:lnSpc>
              <a:spcBef>
                <a:spcPts val="600"/>
              </a:spcBef>
              <a:spcAft>
                <a:spcPts val="600"/>
              </a:spcAft>
              <a:buClrTx/>
              <a:buFont typeface="Wingdings" panose="05000000000000000000" pitchFamily="2" charset="2"/>
              <a:buChar char="Ø"/>
              <a:defRPr/>
            </a:pPr>
            <a:r>
              <a:rPr lang="en-US" altLang="pt-PT" sz="1600" dirty="0" smtClean="0">
                <a:solidFill>
                  <a:srgbClr val="000000"/>
                </a:solidFill>
              </a:rPr>
              <a:t>Maximum </a:t>
            </a:r>
            <a:r>
              <a:rPr lang="en-US" altLang="pt-PT" sz="1600" dirty="0">
                <a:solidFill>
                  <a:srgbClr val="000000"/>
                </a:solidFill>
              </a:rPr>
              <a:t>capacity of handling </a:t>
            </a:r>
            <a:r>
              <a:rPr lang="en-US" altLang="pt-PT" sz="1600" dirty="0" smtClean="0">
                <a:solidFill>
                  <a:srgbClr val="000000"/>
                </a:solidFill>
              </a:rPr>
              <a:t>300.000.</a:t>
            </a:r>
            <a:endParaRPr lang="pt-PT" altLang="pt-PT" sz="1600" dirty="0" smtClean="0">
              <a:solidFill>
                <a:srgbClr val="000000"/>
              </a:solidFill>
              <a:cs typeface="Arial" charset="0"/>
            </a:endParaRPr>
          </a:p>
        </p:txBody>
      </p:sp>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cstate="print"/>
          <a:srcRect/>
          <a:stretch>
            <a:fillRect/>
          </a:stretch>
        </p:blipFill>
        <p:spPr bwMode="auto">
          <a:xfrm>
            <a:off x="5273675" y="198438"/>
            <a:ext cx="5292725" cy="3725862"/>
          </a:xfrm>
          <a:prstGeom prst="rect">
            <a:avLst/>
          </a:prstGeom>
          <a:noFill/>
          <a:ln w="9525">
            <a:noFill/>
            <a:round/>
            <a:headEnd/>
            <a:tailEnd/>
          </a:ln>
          <a:effectLst/>
        </p:spPr>
      </p:pic>
      <p:sp>
        <p:nvSpPr>
          <p:cNvPr id="34818" name="Text Box 2"/>
          <p:cNvSpPr txBox="1">
            <a:spLocks noChangeArrowheads="1"/>
          </p:cNvSpPr>
          <p:nvPr/>
        </p:nvSpPr>
        <p:spPr bwMode="auto">
          <a:xfrm>
            <a:off x="53975" y="646113"/>
            <a:ext cx="5219700" cy="6446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buClrTx/>
              <a:buFontTx/>
              <a:buNone/>
              <a:defRPr/>
            </a:pPr>
            <a:r>
              <a:rPr lang="en-US" altLang="pt-PT" b="1" dirty="0">
                <a:solidFill>
                  <a:srgbClr val="000000"/>
                </a:solidFill>
                <a:effectLst>
                  <a:outerShdw blurRad="38100" dist="38100" dir="2700000" algn="tl">
                    <a:srgbClr val="C0C0C0"/>
                  </a:outerShdw>
                </a:effectLst>
                <a:cs typeface="Arial" charset="0"/>
              </a:rPr>
              <a:t>Road Transport Support </a:t>
            </a:r>
            <a:r>
              <a:rPr lang="en-US" altLang="pt-PT" b="1" dirty="0" smtClean="0">
                <a:solidFill>
                  <a:srgbClr val="000000"/>
                </a:solidFill>
                <a:effectLst>
                  <a:outerShdw blurRad="38100" dist="38100" dir="2700000" algn="tl">
                    <a:srgbClr val="C0C0C0"/>
                  </a:outerShdw>
                </a:effectLst>
                <a:cs typeface="Arial" charset="0"/>
              </a:rPr>
              <a:t>Centre </a:t>
            </a:r>
            <a:endParaRPr lang="en-US" altLang="pt-PT" b="1" dirty="0">
              <a:solidFill>
                <a:srgbClr val="000000"/>
              </a:solidFill>
              <a:effectLst>
                <a:outerShdw blurRad="38100" dist="38100" dir="2700000" algn="tl">
                  <a:srgbClr val="C0C0C0"/>
                </a:outerShdw>
              </a:effectLst>
              <a:cs typeface="Arial" charset="0"/>
            </a:endParaRPr>
          </a:p>
          <a:p>
            <a:pPr algn="ctr">
              <a:buClrTx/>
              <a:buFontTx/>
              <a:buNone/>
              <a:defRPr/>
            </a:pPr>
            <a:endParaRPr lang="en-US" altLang="pt-PT" b="1" dirty="0">
              <a:solidFill>
                <a:srgbClr val="000000"/>
              </a:solidFill>
              <a:effectLst>
                <a:outerShdw blurRad="38100" dist="38100" dir="2700000" algn="tl">
                  <a:srgbClr val="C0C0C0"/>
                </a:outerShdw>
              </a:effectLst>
              <a:cs typeface="Arial" charset="0"/>
            </a:endParaRPr>
          </a:p>
          <a:p>
            <a:pPr algn="just">
              <a:lnSpc>
                <a:spcPct val="150000"/>
              </a:lnSpc>
              <a:buClrTx/>
              <a:buFontTx/>
              <a:buNone/>
              <a:defRPr/>
            </a:pPr>
            <a:r>
              <a:rPr lang="en-US" altLang="pt-PT" sz="1600" dirty="0" smtClean="0">
                <a:solidFill>
                  <a:srgbClr val="000000"/>
                </a:solidFill>
                <a:cs typeface="Arial" charset="0"/>
              </a:rPr>
              <a:t>Place </a:t>
            </a:r>
            <a:r>
              <a:rPr lang="en-US" altLang="pt-PT" sz="1600" dirty="0">
                <a:solidFill>
                  <a:srgbClr val="000000"/>
                </a:solidFill>
                <a:cs typeface="Arial" charset="0"/>
              </a:rPr>
              <a:t>dedicated to road transport, where </a:t>
            </a:r>
            <a:r>
              <a:rPr lang="en-US" altLang="pt-PT" sz="1600" dirty="0" smtClean="0">
                <a:solidFill>
                  <a:srgbClr val="000000"/>
                </a:solidFill>
                <a:cs typeface="Arial" charset="0"/>
              </a:rPr>
              <a:t>infrastructure and services of maintenance </a:t>
            </a:r>
            <a:r>
              <a:rPr lang="en-US" altLang="pt-PT" sz="1600" dirty="0">
                <a:solidFill>
                  <a:srgbClr val="000000"/>
                </a:solidFill>
                <a:cs typeface="Arial" charset="0"/>
              </a:rPr>
              <a:t>of vehicles and people accommodation are provided</a:t>
            </a:r>
            <a:r>
              <a:rPr lang="en-US" altLang="pt-PT" sz="1600" dirty="0" smtClean="0">
                <a:solidFill>
                  <a:srgbClr val="000000"/>
                </a:solidFill>
                <a:cs typeface="Arial" charset="0"/>
              </a:rPr>
              <a:t>. </a:t>
            </a:r>
          </a:p>
          <a:p>
            <a:pPr algn="just">
              <a:lnSpc>
                <a:spcPct val="150000"/>
              </a:lnSpc>
              <a:buClrTx/>
              <a:buFontTx/>
              <a:buNone/>
              <a:defRPr/>
            </a:pPr>
            <a:endParaRPr lang="en-US" altLang="pt-PT" sz="1600" dirty="0">
              <a:solidFill>
                <a:srgbClr val="000000"/>
              </a:solidFill>
              <a:cs typeface="Arial" charset="0"/>
            </a:endParaRPr>
          </a:p>
          <a:p>
            <a:pPr algn="ctr">
              <a:buClrTx/>
              <a:buFontTx/>
              <a:buNone/>
              <a:defRPr/>
            </a:pPr>
            <a:endParaRPr lang="en-US" altLang="pt-PT" b="1" dirty="0">
              <a:solidFill>
                <a:srgbClr val="000000"/>
              </a:solidFill>
              <a:effectLst>
                <a:outerShdw blurRad="38100" dist="38100" dir="2700000" algn="tl">
                  <a:srgbClr val="C0C0C0"/>
                </a:outerShdw>
              </a:effectLst>
              <a:cs typeface="Arial" charset="0"/>
            </a:endParaRPr>
          </a:p>
          <a:p>
            <a:pPr algn="ctr">
              <a:buClrTx/>
              <a:buFontTx/>
              <a:buNone/>
              <a:defRPr/>
            </a:pPr>
            <a:r>
              <a:rPr lang="en-US" altLang="pt-PT" b="1" dirty="0" smtClean="0">
                <a:solidFill>
                  <a:srgbClr val="000000"/>
                </a:solidFill>
                <a:effectLst>
                  <a:outerShdw blurRad="38100" dist="38100" dir="2700000" algn="tl">
                    <a:srgbClr val="C0C0C0"/>
                  </a:outerShdw>
                </a:effectLst>
                <a:cs typeface="Arial" charset="0"/>
              </a:rPr>
              <a:t>Functionalities</a:t>
            </a:r>
          </a:p>
          <a:p>
            <a:pPr algn="ctr">
              <a:buClrTx/>
              <a:buFontTx/>
              <a:buNone/>
              <a:defRPr/>
            </a:pPr>
            <a:endParaRPr lang="en-US" altLang="pt-PT" b="1" dirty="0">
              <a:solidFill>
                <a:srgbClr val="000000"/>
              </a:solidFill>
              <a:effectLst>
                <a:outerShdw blurRad="38100" dist="38100" dir="2700000" algn="tl">
                  <a:srgbClr val="C0C0C0"/>
                </a:outerShdw>
              </a:effectLst>
              <a:cs typeface="Arial" charset="0"/>
            </a:endParaRPr>
          </a:p>
          <a:p>
            <a:pPr marL="285750" indent="-285750" algn="just">
              <a:lnSpc>
                <a:spcPct val="150000"/>
              </a:lnSpc>
              <a:buClrTx/>
              <a:buFont typeface="Wingdings" panose="05000000000000000000" pitchFamily="2" charset="2"/>
              <a:buChar char="Ø"/>
              <a:defRPr/>
            </a:pPr>
            <a:r>
              <a:rPr lang="en-US" altLang="pt-PT" sz="1600" dirty="0">
                <a:solidFill>
                  <a:srgbClr val="000000"/>
                </a:solidFill>
                <a:cs typeface="Arial" charset="0"/>
              </a:rPr>
              <a:t>Parking area for heavy vehicles, with rest </a:t>
            </a:r>
            <a:r>
              <a:rPr lang="en-US" altLang="pt-PT" sz="1600" dirty="0" smtClean="0">
                <a:solidFill>
                  <a:srgbClr val="000000"/>
                </a:solidFill>
                <a:cs typeface="Arial" charset="0"/>
              </a:rPr>
              <a:t>area.</a:t>
            </a:r>
            <a:endParaRPr lang="en-US" altLang="pt-PT" sz="1600" dirty="0">
              <a:solidFill>
                <a:srgbClr val="000000"/>
              </a:solidFill>
              <a:cs typeface="Arial" charset="0"/>
            </a:endParaRPr>
          </a:p>
          <a:p>
            <a:pPr marL="285750" indent="-285750" algn="just">
              <a:lnSpc>
                <a:spcPct val="150000"/>
              </a:lnSpc>
              <a:buClrTx/>
              <a:buFont typeface="Wingdings" panose="05000000000000000000" pitchFamily="2" charset="2"/>
              <a:buChar char="Ø"/>
              <a:defRPr/>
            </a:pPr>
            <a:r>
              <a:rPr lang="en-US" altLang="pt-PT" sz="1600" dirty="0">
                <a:solidFill>
                  <a:srgbClr val="000000"/>
                </a:solidFill>
                <a:cs typeface="Arial" charset="0"/>
              </a:rPr>
              <a:t>Vehicle service </a:t>
            </a:r>
            <a:r>
              <a:rPr lang="en-US" altLang="pt-PT" sz="1600" dirty="0" smtClean="0">
                <a:solidFill>
                  <a:srgbClr val="000000"/>
                </a:solidFill>
                <a:cs typeface="Arial" charset="0"/>
              </a:rPr>
              <a:t>centers.</a:t>
            </a:r>
          </a:p>
          <a:p>
            <a:pPr marL="285750" indent="-285750" algn="just">
              <a:lnSpc>
                <a:spcPct val="150000"/>
              </a:lnSpc>
              <a:buClrTx/>
              <a:buFont typeface="Wingdings" panose="05000000000000000000" pitchFamily="2" charset="2"/>
              <a:buChar char="Ø"/>
              <a:defRPr/>
            </a:pPr>
            <a:r>
              <a:rPr lang="en-US" altLang="pt-PT" sz="1600" dirty="0" smtClean="0">
                <a:solidFill>
                  <a:srgbClr val="000000"/>
                </a:solidFill>
                <a:cs typeface="Arial" charset="0"/>
              </a:rPr>
              <a:t>Fuel station.</a:t>
            </a:r>
            <a:endParaRPr lang="en-US" altLang="pt-PT" sz="1600" dirty="0">
              <a:solidFill>
                <a:srgbClr val="000000"/>
              </a:solidFill>
              <a:cs typeface="Arial" charset="0"/>
            </a:endParaRPr>
          </a:p>
          <a:p>
            <a:pPr marL="285750" indent="-285750" algn="just">
              <a:lnSpc>
                <a:spcPct val="150000"/>
              </a:lnSpc>
              <a:buClrTx/>
              <a:buFont typeface="Wingdings" panose="05000000000000000000" pitchFamily="2" charset="2"/>
              <a:buChar char="Ø"/>
              <a:defRPr/>
            </a:pPr>
            <a:r>
              <a:rPr lang="en-US" altLang="pt-PT" sz="1600" dirty="0">
                <a:solidFill>
                  <a:srgbClr val="000000"/>
                </a:solidFill>
                <a:cs typeface="Arial" charset="0"/>
              </a:rPr>
              <a:t>Service area, cafeteria and </a:t>
            </a:r>
            <a:r>
              <a:rPr lang="en-US" altLang="pt-PT" sz="1600" dirty="0" smtClean="0">
                <a:solidFill>
                  <a:srgbClr val="000000"/>
                </a:solidFill>
                <a:cs typeface="Arial" charset="0"/>
              </a:rPr>
              <a:t>catering.</a:t>
            </a:r>
            <a:endParaRPr lang="en-US" altLang="pt-PT" sz="1600" dirty="0">
              <a:solidFill>
                <a:srgbClr val="000000"/>
              </a:solidFill>
              <a:cs typeface="Arial" charset="0"/>
            </a:endParaRPr>
          </a:p>
          <a:p>
            <a:pPr marL="285750" indent="-285750" algn="just">
              <a:lnSpc>
                <a:spcPct val="150000"/>
              </a:lnSpc>
              <a:buClrTx/>
              <a:buFont typeface="Wingdings" panose="05000000000000000000" pitchFamily="2" charset="2"/>
              <a:buChar char="Ø"/>
              <a:defRPr/>
            </a:pPr>
            <a:r>
              <a:rPr lang="en-US" altLang="pt-PT" sz="1600" dirty="0">
                <a:solidFill>
                  <a:srgbClr val="000000"/>
                </a:solidFill>
                <a:cs typeface="Arial" charset="0"/>
              </a:rPr>
              <a:t>Equipment rental </a:t>
            </a:r>
            <a:r>
              <a:rPr lang="en-US" altLang="pt-PT" sz="1600" dirty="0" smtClean="0">
                <a:solidFill>
                  <a:srgbClr val="000000"/>
                </a:solidFill>
                <a:cs typeface="Arial" charset="0"/>
              </a:rPr>
              <a:t>service.</a:t>
            </a:r>
            <a:endParaRPr lang="en-US" altLang="pt-PT" sz="1600" dirty="0">
              <a:solidFill>
                <a:srgbClr val="000000"/>
              </a:solidFill>
              <a:cs typeface="Arial" charset="0"/>
            </a:endParaRPr>
          </a:p>
          <a:p>
            <a:pPr marL="285750" indent="-285750" algn="just">
              <a:lnSpc>
                <a:spcPct val="150000"/>
              </a:lnSpc>
              <a:buClrTx/>
              <a:buFont typeface="Wingdings" panose="05000000000000000000" pitchFamily="2" charset="2"/>
              <a:buChar char="Ø"/>
              <a:defRPr/>
            </a:pPr>
            <a:r>
              <a:rPr lang="en-US" altLang="pt-PT" sz="1600" dirty="0">
                <a:solidFill>
                  <a:srgbClr val="000000"/>
                </a:solidFill>
                <a:cs typeface="Arial" charset="0"/>
              </a:rPr>
              <a:t>Accommodation areas and changing </a:t>
            </a:r>
            <a:r>
              <a:rPr lang="en-US" altLang="pt-PT" sz="1600" dirty="0" smtClean="0">
                <a:solidFill>
                  <a:srgbClr val="000000"/>
                </a:solidFill>
                <a:cs typeface="Arial" charset="0"/>
              </a:rPr>
              <a:t>rooms.</a:t>
            </a:r>
            <a:endParaRPr lang="en-US" altLang="pt-PT" sz="1600" dirty="0">
              <a:solidFill>
                <a:srgbClr val="000000"/>
              </a:solidFill>
              <a:cs typeface="Arial" charset="0"/>
            </a:endParaRPr>
          </a:p>
          <a:p>
            <a:pPr marL="285750" indent="-285750" algn="just">
              <a:lnSpc>
                <a:spcPct val="150000"/>
              </a:lnSpc>
              <a:buClrTx/>
              <a:buFont typeface="Wingdings" panose="05000000000000000000" pitchFamily="2" charset="2"/>
              <a:buChar char="Ø"/>
              <a:defRPr/>
            </a:pPr>
            <a:r>
              <a:rPr lang="en-US" altLang="pt-PT" sz="1600" dirty="0">
                <a:solidFill>
                  <a:srgbClr val="000000"/>
                </a:solidFill>
                <a:cs typeface="Arial" charset="0"/>
              </a:rPr>
              <a:t>Washing tunnels </a:t>
            </a:r>
            <a:r>
              <a:rPr lang="en-US" altLang="pt-PT" sz="1600" dirty="0" smtClean="0">
                <a:solidFill>
                  <a:srgbClr val="000000"/>
                </a:solidFill>
                <a:cs typeface="Arial" charset="0"/>
              </a:rPr>
              <a:t>for automobile </a:t>
            </a:r>
            <a:r>
              <a:rPr lang="en-US" altLang="pt-PT" sz="1600" dirty="0">
                <a:solidFill>
                  <a:srgbClr val="000000"/>
                </a:solidFill>
                <a:cs typeface="Arial" charset="0"/>
              </a:rPr>
              <a:t>and </a:t>
            </a:r>
            <a:r>
              <a:rPr lang="en-US" altLang="pt-PT" sz="1600" dirty="0" smtClean="0">
                <a:solidFill>
                  <a:srgbClr val="000000"/>
                </a:solidFill>
                <a:cs typeface="Arial" charset="0"/>
              </a:rPr>
              <a:t>lorries.</a:t>
            </a:r>
            <a:endParaRPr lang="en-US" altLang="pt-PT" sz="1600" dirty="0">
              <a:solidFill>
                <a:srgbClr val="000000"/>
              </a:solidFill>
              <a:cs typeface="Arial" charset="0"/>
            </a:endParaRPr>
          </a:p>
          <a:p>
            <a:pPr marL="285750" indent="-285750" algn="just">
              <a:lnSpc>
                <a:spcPct val="150000"/>
              </a:lnSpc>
              <a:buClrTx/>
              <a:buFont typeface="Wingdings" panose="05000000000000000000" pitchFamily="2" charset="2"/>
              <a:buChar char="Ø"/>
              <a:defRPr/>
            </a:pPr>
            <a:r>
              <a:rPr lang="en-US" altLang="pt-PT" sz="1600" dirty="0">
                <a:solidFill>
                  <a:srgbClr val="000000"/>
                </a:solidFill>
                <a:cs typeface="Arial" charset="0"/>
              </a:rPr>
              <a:t>Inspection </a:t>
            </a:r>
            <a:r>
              <a:rPr lang="en-US" altLang="pt-PT" sz="1600" dirty="0" smtClean="0">
                <a:solidFill>
                  <a:srgbClr val="000000"/>
                </a:solidFill>
                <a:cs typeface="Arial" charset="0"/>
              </a:rPr>
              <a:t>Center.</a:t>
            </a:r>
            <a:endParaRPr lang="en-US" altLang="pt-PT" sz="1600" dirty="0">
              <a:solidFill>
                <a:srgbClr val="000000"/>
              </a:solidFill>
              <a:cs typeface="Arial" charset="0"/>
            </a:endParaRPr>
          </a:p>
          <a:p>
            <a:pPr marL="285750" indent="-285750" algn="just">
              <a:lnSpc>
                <a:spcPct val="150000"/>
              </a:lnSpc>
              <a:buClrTx/>
              <a:buFont typeface="Wingdings" panose="05000000000000000000" pitchFamily="2" charset="2"/>
              <a:buChar char="Ø"/>
              <a:defRPr/>
            </a:pPr>
            <a:r>
              <a:rPr lang="en-US" altLang="pt-PT" sz="1600" dirty="0" smtClean="0">
                <a:solidFill>
                  <a:srgbClr val="000000"/>
                </a:solidFill>
                <a:cs typeface="Arial" charset="0"/>
              </a:rPr>
              <a:t>WWTP.</a:t>
            </a:r>
            <a:endParaRPr lang="pt-PT" altLang="pt-PT" sz="1600" dirty="0" smtClean="0">
              <a:solidFill>
                <a:srgbClr val="000000"/>
              </a:solidFill>
              <a:cs typeface="Arial" charset="0"/>
            </a:endParaRPr>
          </a:p>
          <a:p>
            <a:pPr>
              <a:lnSpc>
                <a:spcPct val="140000"/>
              </a:lnSpc>
              <a:buClrTx/>
              <a:buFontTx/>
              <a:buNone/>
              <a:defRPr/>
            </a:pPr>
            <a:endParaRPr lang="pt-PT" altLang="pt-PT" sz="1600" dirty="0" smtClean="0">
              <a:solidFill>
                <a:srgbClr val="000000"/>
              </a:solidFill>
              <a:cs typeface="Arial" charset="0"/>
            </a:endParaRPr>
          </a:p>
        </p:txBody>
      </p:sp>
      <p:pic>
        <p:nvPicPr>
          <p:cNvPr id="33796" name="Picture 3"/>
          <p:cNvPicPr>
            <a:picLocks noChangeAspect="1" noChangeArrowheads="1"/>
          </p:cNvPicPr>
          <p:nvPr/>
        </p:nvPicPr>
        <p:blipFill>
          <a:blip r:embed="rId4" cstate="print"/>
          <a:srcRect l="20592" t="792" r="20482" b="339"/>
          <a:stretch>
            <a:fillRect/>
          </a:stretch>
        </p:blipFill>
        <p:spPr bwMode="auto">
          <a:xfrm>
            <a:off x="9305925" y="287338"/>
            <a:ext cx="1160463" cy="1260475"/>
          </a:xfrm>
          <a:prstGeom prst="rect">
            <a:avLst/>
          </a:prstGeom>
          <a:noFill/>
          <a:ln w="9525">
            <a:noFill/>
            <a:round/>
            <a:headEnd/>
            <a:tailEnd/>
          </a:ln>
          <a:effectLst/>
        </p:spPr>
      </p:pic>
      <p:sp>
        <p:nvSpPr>
          <p:cNvPr id="34820" name="Text Box 4"/>
          <p:cNvSpPr txBox="1">
            <a:spLocks noChangeArrowheads="1"/>
          </p:cNvSpPr>
          <p:nvPr/>
        </p:nvSpPr>
        <p:spPr bwMode="auto">
          <a:xfrm>
            <a:off x="5418138" y="4289425"/>
            <a:ext cx="5048250" cy="23707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spcAft>
                <a:spcPts val="1200"/>
              </a:spcAft>
              <a:buClrTx/>
              <a:buFontTx/>
              <a:buNone/>
              <a:defRPr/>
            </a:pPr>
            <a:r>
              <a:rPr lang="en-US" altLang="pt-PT" b="1" dirty="0">
                <a:solidFill>
                  <a:srgbClr val="000000"/>
                </a:solidFill>
                <a:effectLst>
                  <a:outerShdw blurRad="38100" dist="38100" dir="2700000" algn="tl">
                    <a:srgbClr val="C0C0C0"/>
                  </a:outerShdw>
                </a:effectLst>
              </a:rPr>
              <a:t>Infrastructure</a:t>
            </a:r>
          </a:p>
          <a:p>
            <a:pPr marL="285750" indent="-285750" algn="just">
              <a:lnSpc>
                <a:spcPct val="150000"/>
              </a:lnSpc>
              <a:spcAft>
                <a:spcPts val="1200"/>
              </a:spcAft>
              <a:buClrTx/>
              <a:buFont typeface="Wingdings" panose="05000000000000000000" pitchFamily="2" charset="2"/>
              <a:buChar char="Ø"/>
              <a:defRPr/>
            </a:pPr>
            <a:r>
              <a:rPr lang="en-US" altLang="pt-PT" sz="1600" dirty="0">
                <a:solidFill>
                  <a:srgbClr val="000000"/>
                </a:solidFill>
              </a:rPr>
              <a:t>32 ha guarded parking for </a:t>
            </a:r>
            <a:r>
              <a:rPr lang="en-US" altLang="pt-PT" sz="1600" dirty="0" smtClean="0">
                <a:solidFill>
                  <a:srgbClr val="000000"/>
                </a:solidFill>
              </a:rPr>
              <a:t>trucks.</a:t>
            </a:r>
            <a:endParaRPr lang="en-US" altLang="pt-PT" sz="1600" dirty="0">
              <a:solidFill>
                <a:srgbClr val="000000"/>
              </a:solidFill>
            </a:endParaRPr>
          </a:p>
          <a:p>
            <a:pPr marL="285750" indent="-285750" algn="just">
              <a:lnSpc>
                <a:spcPct val="150000"/>
              </a:lnSpc>
              <a:spcAft>
                <a:spcPts val="1200"/>
              </a:spcAft>
              <a:buClrTx/>
              <a:buFont typeface="Wingdings" panose="05000000000000000000" pitchFamily="2" charset="2"/>
              <a:buChar char="Ø"/>
              <a:defRPr/>
            </a:pPr>
            <a:r>
              <a:rPr lang="en-US" altLang="pt-PT" sz="1600" dirty="0" smtClean="0">
                <a:solidFill>
                  <a:srgbClr val="000000"/>
                </a:solidFill>
              </a:rPr>
              <a:t>Fuel </a:t>
            </a:r>
            <a:r>
              <a:rPr lang="en-US" altLang="pt-PT" sz="1600" dirty="0">
                <a:solidFill>
                  <a:srgbClr val="000000"/>
                </a:solidFill>
              </a:rPr>
              <a:t>station for heavy and light </a:t>
            </a:r>
            <a:r>
              <a:rPr lang="en-US" altLang="pt-PT" sz="1600" dirty="0" smtClean="0">
                <a:solidFill>
                  <a:srgbClr val="000000"/>
                </a:solidFill>
              </a:rPr>
              <a:t>vehicles.</a:t>
            </a:r>
            <a:endParaRPr lang="en-US" altLang="pt-PT" sz="1600" dirty="0">
              <a:solidFill>
                <a:srgbClr val="000000"/>
              </a:solidFill>
            </a:endParaRPr>
          </a:p>
          <a:p>
            <a:pPr marL="285750" indent="-285750" algn="just">
              <a:lnSpc>
                <a:spcPct val="150000"/>
              </a:lnSpc>
              <a:spcAft>
                <a:spcPts val="1200"/>
              </a:spcAft>
              <a:buClrTx/>
              <a:buFont typeface="Wingdings" panose="05000000000000000000" pitchFamily="2" charset="2"/>
              <a:buChar char="Ø"/>
              <a:defRPr/>
            </a:pPr>
            <a:r>
              <a:rPr lang="en-US" altLang="pt-PT" sz="1600" dirty="0">
                <a:solidFill>
                  <a:srgbClr val="000000"/>
                </a:solidFill>
              </a:rPr>
              <a:t>Support services to </a:t>
            </a:r>
            <a:r>
              <a:rPr lang="en-US" altLang="pt-PT" sz="1600" dirty="0" smtClean="0">
                <a:solidFill>
                  <a:srgbClr val="000000"/>
                </a:solidFill>
              </a:rPr>
              <a:t>transportation.</a:t>
            </a:r>
            <a:endParaRPr lang="en-US" altLang="pt-PT" sz="1600" dirty="0">
              <a:solidFill>
                <a:srgbClr val="000000"/>
              </a:solidFill>
            </a:endParaRPr>
          </a:p>
          <a:p>
            <a:pPr marL="285750" indent="-285750" algn="just">
              <a:lnSpc>
                <a:spcPct val="150000"/>
              </a:lnSpc>
              <a:spcAft>
                <a:spcPts val="1200"/>
              </a:spcAft>
              <a:buClrTx/>
              <a:buFont typeface="Wingdings" panose="05000000000000000000" pitchFamily="2" charset="2"/>
              <a:buChar char="Ø"/>
              <a:defRPr/>
            </a:pPr>
            <a:r>
              <a:rPr lang="en-US" altLang="pt-PT" sz="1600" dirty="0">
                <a:solidFill>
                  <a:srgbClr val="000000"/>
                </a:solidFill>
              </a:rPr>
              <a:t>Building </a:t>
            </a:r>
            <a:r>
              <a:rPr lang="en-US" altLang="pt-PT" sz="1600" dirty="0" smtClean="0">
                <a:solidFill>
                  <a:srgbClr val="000000"/>
                </a:solidFill>
              </a:rPr>
              <a:t>assistance.</a:t>
            </a:r>
            <a:endParaRPr lang="pt-PT" altLang="pt-PT" sz="1600" dirty="0" smtClean="0">
              <a:solidFill>
                <a:srgbClr val="000000"/>
              </a:solidFill>
              <a:cs typeface="Arial" charset="0"/>
            </a:endParaRPr>
          </a:p>
        </p:txBody>
      </p:sp>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192088" y="971550"/>
            <a:ext cx="4464050" cy="5834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buClrTx/>
              <a:buFontTx/>
              <a:buNone/>
              <a:defRPr/>
            </a:pPr>
            <a:endParaRPr lang="en-US" altLang="pt-PT" b="1" dirty="0" smtClean="0">
              <a:solidFill>
                <a:srgbClr val="000000"/>
              </a:solidFill>
              <a:effectLst>
                <a:outerShdw blurRad="38100" dist="38100" dir="2700000" algn="tl">
                  <a:srgbClr val="000000">
                    <a:alpha val="43137"/>
                  </a:srgbClr>
                </a:outerShdw>
              </a:effectLst>
            </a:endParaRPr>
          </a:p>
          <a:p>
            <a:pPr algn="ctr">
              <a:buClrTx/>
              <a:buFontTx/>
              <a:buNone/>
              <a:defRPr/>
            </a:pPr>
            <a:r>
              <a:rPr lang="en-US" altLang="pt-PT" b="1" dirty="0" smtClean="0">
                <a:solidFill>
                  <a:srgbClr val="000000"/>
                </a:solidFill>
                <a:effectLst>
                  <a:outerShdw blurRad="38100" dist="38100" dir="2700000" algn="tl">
                    <a:srgbClr val="000000">
                      <a:alpha val="43137"/>
                    </a:srgbClr>
                  </a:outerShdw>
                </a:effectLst>
              </a:rPr>
              <a:t>Intermodal Logistics Area</a:t>
            </a:r>
            <a:endParaRPr lang="en-US" altLang="pt-PT" b="1" dirty="0">
              <a:solidFill>
                <a:srgbClr val="000000"/>
              </a:solidFill>
              <a:effectLst>
                <a:outerShdw blurRad="38100" dist="38100" dir="2700000" algn="tl">
                  <a:srgbClr val="000000">
                    <a:alpha val="43137"/>
                  </a:srgbClr>
                </a:outerShdw>
              </a:effectLst>
            </a:endParaRPr>
          </a:p>
          <a:p>
            <a:pPr algn="ctr">
              <a:buClrTx/>
              <a:buFontTx/>
              <a:buNone/>
              <a:defRPr/>
            </a:pPr>
            <a:endParaRPr lang="en-US" altLang="pt-PT" sz="1600" b="1" dirty="0">
              <a:solidFill>
                <a:srgbClr val="000000"/>
              </a:solidFill>
            </a:endParaRPr>
          </a:p>
          <a:p>
            <a:pPr algn="just">
              <a:lnSpc>
                <a:spcPct val="150000"/>
              </a:lnSpc>
              <a:buClrTx/>
              <a:buFontTx/>
              <a:buNone/>
              <a:defRPr/>
            </a:pPr>
            <a:r>
              <a:rPr lang="en-US" altLang="pt-PT" sz="1600" dirty="0">
                <a:solidFill>
                  <a:srgbClr val="000000"/>
                </a:solidFill>
              </a:rPr>
              <a:t>Area for the activities / products that do not require covered </a:t>
            </a:r>
            <a:r>
              <a:rPr lang="en-US" altLang="pt-PT" sz="1600" dirty="0" smtClean="0">
                <a:solidFill>
                  <a:srgbClr val="000000"/>
                </a:solidFill>
              </a:rPr>
              <a:t>spaces.</a:t>
            </a:r>
            <a:endParaRPr lang="en-US" altLang="pt-PT" sz="1600" dirty="0">
              <a:solidFill>
                <a:srgbClr val="000000"/>
              </a:solidFill>
            </a:endParaRPr>
          </a:p>
          <a:p>
            <a:pPr algn="just">
              <a:lnSpc>
                <a:spcPct val="150000"/>
              </a:lnSpc>
              <a:buClrTx/>
              <a:buFontTx/>
              <a:buNone/>
              <a:defRPr/>
            </a:pPr>
            <a:r>
              <a:rPr lang="en-US" altLang="pt-PT" sz="1600" dirty="0" smtClean="0">
                <a:solidFill>
                  <a:srgbClr val="000000"/>
                </a:solidFill>
              </a:rPr>
              <a:t>All </a:t>
            </a:r>
            <a:r>
              <a:rPr lang="en-US" altLang="pt-PT" sz="1600" dirty="0">
                <a:solidFill>
                  <a:srgbClr val="000000"/>
                </a:solidFill>
              </a:rPr>
              <a:t>areas will be served by railway </a:t>
            </a:r>
            <a:r>
              <a:rPr lang="en-US" altLang="pt-PT" sz="1600" dirty="0" smtClean="0">
                <a:solidFill>
                  <a:srgbClr val="000000"/>
                </a:solidFill>
              </a:rPr>
              <a:t>access due to the </a:t>
            </a:r>
            <a:r>
              <a:rPr lang="en-US" altLang="pt-PT" sz="1600" dirty="0">
                <a:solidFill>
                  <a:srgbClr val="000000"/>
                </a:solidFill>
              </a:rPr>
              <a:t>diversity of goods </a:t>
            </a:r>
            <a:r>
              <a:rPr lang="en-US" altLang="pt-PT" sz="1600" dirty="0" smtClean="0">
                <a:solidFill>
                  <a:srgbClr val="000000"/>
                </a:solidFill>
              </a:rPr>
              <a:t>typology</a:t>
            </a:r>
            <a:r>
              <a:rPr lang="en-US" altLang="pt-PT" sz="1600" dirty="0">
                <a:solidFill>
                  <a:srgbClr val="000000"/>
                </a:solidFill>
              </a:rPr>
              <a:t>.</a:t>
            </a:r>
            <a:endParaRPr lang="en-US" altLang="pt-PT" sz="1500" dirty="0">
              <a:solidFill>
                <a:srgbClr val="000000"/>
              </a:solidFill>
            </a:endParaRPr>
          </a:p>
          <a:p>
            <a:pPr algn="just">
              <a:lnSpc>
                <a:spcPct val="150000"/>
              </a:lnSpc>
              <a:buClrTx/>
              <a:buFontTx/>
              <a:buNone/>
              <a:defRPr/>
            </a:pPr>
            <a:endParaRPr lang="en-US" altLang="pt-PT" sz="1500" dirty="0" smtClean="0">
              <a:solidFill>
                <a:srgbClr val="000000"/>
              </a:solidFill>
            </a:endParaRPr>
          </a:p>
          <a:p>
            <a:pPr algn="just">
              <a:lnSpc>
                <a:spcPct val="150000"/>
              </a:lnSpc>
              <a:buClrTx/>
              <a:buFontTx/>
              <a:buNone/>
              <a:defRPr/>
            </a:pPr>
            <a:endParaRPr lang="en-US" altLang="pt-PT" sz="1500" dirty="0">
              <a:solidFill>
                <a:srgbClr val="000000"/>
              </a:solidFill>
            </a:endParaRPr>
          </a:p>
          <a:p>
            <a:pPr algn="ctr">
              <a:lnSpc>
                <a:spcPct val="150000"/>
              </a:lnSpc>
              <a:buClrTx/>
              <a:buFontTx/>
              <a:buNone/>
              <a:defRPr/>
            </a:pPr>
            <a:r>
              <a:rPr lang="en-US" altLang="pt-PT" b="1" dirty="0" smtClean="0">
                <a:solidFill>
                  <a:srgbClr val="000000"/>
                </a:solidFill>
                <a:effectLst>
                  <a:outerShdw blurRad="38100" dist="38100" dir="2700000" algn="tl">
                    <a:srgbClr val="000000">
                      <a:alpha val="43137"/>
                    </a:srgbClr>
                  </a:outerShdw>
                </a:effectLst>
              </a:rPr>
              <a:t>Functionalities</a:t>
            </a:r>
            <a:endParaRPr lang="en-US" altLang="pt-PT" b="1" dirty="0">
              <a:solidFill>
                <a:srgbClr val="000000"/>
              </a:solidFill>
              <a:effectLst>
                <a:outerShdw blurRad="38100" dist="38100" dir="2700000" algn="tl">
                  <a:srgbClr val="000000">
                    <a:alpha val="43137"/>
                  </a:srgbClr>
                </a:outerShdw>
              </a:effectLst>
            </a:endParaRPr>
          </a:p>
          <a:p>
            <a:pPr marL="285750" indent="-285750" algn="just">
              <a:lnSpc>
                <a:spcPct val="150000"/>
              </a:lnSpc>
              <a:buClrTx/>
              <a:buFont typeface="Wingdings" panose="05000000000000000000" pitchFamily="2" charset="2"/>
              <a:buChar char="Ø"/>
              <a:defRPr/>
            </a:pPr>
            <a:r>
              <a:rPr lang="en-US" altLang="pt-PT" sz="1500" dirty="0">
                <a:solidFill>
                  <a:srgbClr val="000000"/>
                </a:solidFill>
              </a:rPr>
              <a:t>    </a:t>
            </a:r>
            <a:r>
              <a:rPr lang="en-US" altLang="pt-PT" sz="1600" dirty="0">
                <a:solidFill>
                  <a:srgbClr val="000000"/>
                </a:solidFill>
              </a:rPr>
              <a:t>Multifunctional areas with low construction </a:t>
            </a:r>
            <a:r>
              <a:rPr lang="en-US" altLang="pt-PT" sz="1600" dirty="0" smtClean="0">
                <a:solidFill>
                  <a:srgbClr val="000000"/>
                </a:solidFill>
              </a:rPr>
              <a:t>levels.</a:t>
            </a:r>
            <a:endParaRPr lang="en-US" altLang="pt-PT" sz="1600" dirty="0">
              <a:solidFill>
                <a:srgbClr val="000000"/>
              </a:solidFill>
            </a:endParaRPr>
          </a:p>
          <a:p>
            <a:pPr marL="285750" indent="-285750" algn="just">
              <a:lnSpc>
                <a:spcPct val="150000"/>
              </a:lnSpc>
              <a:buClrTx/>
              <a:buFont typeface="Wingdings" panose="05000000000000000000" pitchFamily="2" charset="2"/>
              <a:buChar char="Ø"/>
              <a:defRPr/>
            </a:pPr>
            <a:r>
              <a:rPr lang="en-US" altLang="pt-PT" sz="1600" dirty="0">
                <a:solidFill>
                  <a:srgbClr val="000000"/>
                </a:solidFill>
              </a:rPr>
              <a:t>    Availability of </a:t>
            </a:r>
            <a:r>
              <a:rPr lang="en-US" altLang="pt-PT" sz="1600" dirty="0" smtClean="0">
                <a:solidFill>
                  <a:srgbClr val="000000"/>
                </a:solidFill>
              </a:rPr>
              <a:t>rail access.</a:t>
            </a:r>
            <a:endParaRPr lang="en-US" altLang="pt-PT" sz="1600" dirty="0">
              <a:solidFill>
                <a:srgbClr val="000000"/>
              </a:solidFill>
            </a:endParaRPr>
          </a:p>
          <a:p>
            <a:pPr marL="285750" indent="-285750" algn="just">
              <a:lnSpc>
                <a:spcPct val="150000"/>
              </a:lnSpc>
              <a:buClrTx/>
              <a:buFont typeface="Wingdings" panose="05000000000000000000" pitchFamily="2" charset="2"/>
              <a:buChar char="Ø"/>
              <a:defRPr/>
            </a:pPr>
            <a:r>
              <a:rPr lang="en-US" altLang="pt-PT" sz="1600" dirty="0">
                <a:solidFill>
                  <a:srgbClr val="000000"/>
                </a:solidFill>
              </a:rPr>
              <a:t>   For goods of high </a:t>
            </a:r>
            <a:r>
              <a:rPr lang="en-US" altLang="pt-PT" sz="1600" dirty="0" smtClean="0">
                <a:solidFill>
                  <a:srgbClr val="000000"/>
                </a:solidFill>
              </a:rPr>
              <a:t>volume.</a:t>
            </a:r>
            <a:endParaRPr lang="pt-PT" altLang="pt-PT" sz="1600" dirty="0" smtClean="0">
              <a:solidFill>
                <a:srgbClr val="000000"/>
              </a:solidFill>
              <a:cs typeface="Arial" charset="0"/>
            </a:endParaRPr>
          </a:p>
        </p:txBody>
      </p:sp>
      <p:pic>
        <p:nvPicPr>
          <p:cNvPr id="34819" name="Picture 2"/>
          <p:cNvPicPr>
            <a:picLocks noChangeAspect="1" noChangeArrowheads="1"/>
          </p:cNvPicPr>
          <p:nvPr/>
        </p:nvPicPr>
        <p:blipFill>
          <a:blip r:embed="rId3" cstate="print"/>
          <a:srcRect l="13075" t="25792" r="21260" b="8321"/>
          <a:stretch>
            <a:fillRect/>
          </a:stretch>
        </p:blipFill>
        <p:spPr bwMode="auto">
          <a:xfrm>
            <a:off x="4770438" y="395288"/>
            <a:ext cx="5840412" cy="3959225"/>
          </a:xfrm>
          <a:prstGeom prst="rect">
            <a:avLst/>
          </a:prstGeom>
          <a:noFill/>
          <a:ln w="9525">
            <a:noFill/>
            <a:round/>
            <a:headEnd/>
            <a:tailEnd/>
          </a:ln>
          <a:effectLst/>
        </p:spPr>
      </p:pic>
      <p:pic>
        <p:nvPicPr>
          <p:cNvPr id="34820" name="Picture 3"/>
          <p:cNvPicPr>
            <a:picLocks noChangeAspect="1" noChangeArrowheads="1"/>
          </p:cNvPicPr>
          <p:nvPr/>
        </p:nvPicPr>
        <p:blipFill>
          <a:blip r:embed="rId4" cstate="print"/>
          <a:srcRect l="20592" t="792" r="20482" b="339"/>
          <a:stretch>
            <a:fillRect/>
          </a:stretch>
        </p:blipFill>
        <p:spPr bwMode="auto">
          <a:xfrm>
            <a:off x="9305925" y="611188"/>
            <a:ext cx="1160463" cy="1260475"/>
          </a:xfrm>
          <a:prstGeom prst="rect">
            <a:avLst/>
          </a:prstGeom>
          <a:noFill/>
          <a:ln w="9525">
            <a:noFill/>
            <a:round/>
            <a:headEnd/>
            <a:tailEnd/>
          </a:ln>
          <a:effectLst/>
        </p:spPr>
      </p:pic>
      <p:sp>
        <p:nvSpPr>
          <p:cNvPr id="35844" name="Text Box 4"/>
          <p:cNvSpPr txBox="1">
            <a:spLocks noChangeArrowheads="1"/>
          </p:cNvSpPr>
          <p:nvPr/>
        </p:nvSpPr>
        <p:spPr bwMode="auto">
          <a:xfrm>
            <a:off x="5202238" y="4643438"/>
            <a:ext cx="5111750" cy="1800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spcAft>
                <a:spcPts val="1200"/>
              </a:spcAft>
              <a:buClrTx/>
              <a:buFontTx/>
              <a:buNone/>
              <a:defRPr/>
            </a:pPr>
            <a:r>
              <a:rPr lang="en-US" altLang="pt-PT" b="1" dirty="0">
                <a:solidFill>
                  <a:srgbClr val="000000"/>
                </a:solidFill>
                <a:effectLst>
                  <a:outerShdw blurRad="38100" dist="38100" dir="2700000" algn="tl">
                    <a:srgbClr val="C0C0C0"/>
                  </a:outerShdw>
                </a:effectLst>
              </a:rPr>
              <a:t>Infrastructure</a:t>
            </a:r>
          </a:p>
          <a:p>
            <a:pPr marL="285750" indent="-285750" algn="just">
              <a:lnSpc>
                <a:spcPct val="150000"/>
              </a:lnSpc>
              <a:spcAft>
                <a:spcPts val="1200"/>
              </a:spcAft>
              <a:buClrTx/>
              <a:buFont typeface="Wingdings" panose="05000000000000000000" pitchFamily="2" charset="2"/>
              <a:buChar char="Ø"/>
              <a:defRPr/>
            </a:pPr>
            <a:r>
              <a:rPr lang="en-US" altLang="pt-PT" sz="1600" dirty="0">
                <a:solidFill>
                  <a:srgbClr val="000000"/>
                </a:solidFill>
              </a:rPr>
              <a:t>Plots from </a:t>
            </a:r>
            <a:r>
              <a:rPr lang="en-US" altLang="pt-PT" sz="1600" dirty="0" smtClean="0">
                <a:solidFill>
                  <a:srgbClr val="000000"/>
                </a:solidFill>
              </a:rPr>
              <a:t>3,5 </a:t>
            </a:r>
            <a:r>
              <a:rPr lang="en-US" altLang="pt-PT" sz="1600" dirty="0">
                <a:solidFill>
                  <a:srgbClr val="000000"/>
                </a:solidFill>
              </a:rPr>
              <a:t>ha to 22 ha possibility for </a:t>
            </a:r>
            <a:r>
              <a:rPr lang="en-US" altLang="pt-PT" sz="1600" dirty="0" smtClean="0">
                <a:solidFill>
                  <a:srgbClr val="000000"/>
                </a:solidFill>
              </a:rPr>
              <a:t>access by </a:t>
            </a:r>
            <a:r>
              <a:rPr lang="en-US" altLang="pt-PT" sz="1600" dirty="0">
                <a:solidFill>
                  <a:srgbClr val="000000"/>
                </a:solidFill>
              </a:rPr>
              <a:t>outside </a:t>
            </a:r>
            <a:r>
              <a:rPr lang="en-US" altLang="pt-PT" sz="1600" dirty="0" smtClean="0">
                <a:solidFill>
                  <a:srgbClr val="000000"/>
                </a:solidFill>
              </a:rPr>
              <a:t>platform.</a:t>
            </a:r>
            <a:endParaRPr lang="pt-PT" altLang="pt-PT" sz="1600" dirty="0" smtClean="0">
              <a:solidFill>
                <a:srgbClr val="000000"/>
              </a:solidFill>
              <a:cs typeface="Arial" charset="0"/>
            </a:endParaRPr>
          </a:p>
        </p:txBody>
      </p:sp>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cstate="print"/>
          <a:srcRect/>
          <a:stretch>
            <a:fillRect/>
          </a:stretch>
        </p:blipFill>
        <p:spPr bwMode="auto">
          <a:xfrm>
            <a:off x="4986338" y="365125"/>
            <a:ext cx="5472112" cy="3559175"/>
          </a:xfrm>
          <a:prstGeom prst="rect">
            <a:avLst/>
          </a:prstGeom>
          <a:noFill/>
          <a:ln w="9525">
            <a:noFill/>
            <a:round/>
            <a:headEnd/>
            <a:tailEnd/>
          </a:ln>
          <a:effectLst/>
        </p:spPr>
      </p:pic>
      <p:sp>
        <p:nvSpPr>
          <p:cNvPr id="36866" name="Text Box 2"/>
          <p:cNvSpPr txBox="1">
            <a:spLocks noChangeArrowheads="1"/>
          </p:cNvSpPr>
          <p:nvPr/>
        </p:nvSpPr>
        <p:spPr bwMode="auto">
          <a:xfrm>
            <a:off x="161925" y="971550"/>
            <a:ext cx="4535488" cy="5903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lnSpc>
                <a:spcPct val="150000"/>
              </a:lnSpc>
              <a:spcAft>
                <a:spcPts val="1200"/>
              </a:spcAft>
              <a:buClrTx/>
              <a:buFontTx/>
              <a:buNone/>
              <a:defRPr/>
            </a:pPr>
            <a:r>
              <a:rPr lang="en-US" altLang="pt-PT" b="1" dirty="0">
                <a:solidFill>
                  <a:srgbClr val="000000"/>
                </a:solidFill>
                <a:effectLst>
                  <a:outerShdw blurRad="38100" dist="38100" dir="2700000" algn="tl">
                    <a:srgbClr val="000000">
                      <a:alpha val="43137"/>
                    </a:srgbClr>
                  </a:outerShdw>
                </a:effectLst>
                <a:cs typeface="Arial" charset="0"/>
              </a:rPr>
              <a:t>Multifunctional </a:t>
            </a:r>
            <a:r>
              <a:rPr lang="en-US" altLang="pt-PT" b="1" dirty="0" smtClean="0">
                <a:solidFill>
                  <a:srgbClr val="000000"/>
                </a:solidFill>
                <a:effectLst>
                  <a:outerShdw blurRad="38100" dist="38100" dir="2700000" algn="tl">
                    <a:srgbClr val="000000">
                      <a:alpha val="43137"/>
                    </a:srgbClr>
                  </a:outerShdw>
                </a:effectLst>
                <a:cs typeface="Arial" charset="0"/>
              </a:rPr>
              <a:t>Logistics Area</a:t>
            </a:r>
            <a:endParaRPr lang="en-US" altLang="pt-PT" b="1" dirty="0">
              <a:solidFill>
                <a:srgbClr val="000000"/>
              </a:solidFill>
              <a:effectLst>
                <a:outerShdw blurRad="38100" dist="38100" dir="2700000" algn="tl">
                  <a:srgbClr val="000000">
                    <a:alpha val="43137"/>
                  </a:srgbClr>
                </a:outerShdw>
              </a:effectLst>
              <a:cs typeface="Arial" charset="0"/>
            </a:endParaRPr>
          </a:p>
          <a:p>
            <a:pPr algn="just">
              <a:lnSpc>
                <a:spcPct val="150000"/>
              </a:lnSpc>
              <a:spcAft>
                <a:spcPts val="1200"/>
              </a:spcAft>
              <a:buClrTx/>
              <a:buFontTx/>
              <a:buNone/>
              <a:defRPr/>
            </a:pPr>
            <a:r>
              <a:rPr lang="en-US" altLang="pt-PT" sz="1600" dirty="0" smtClean="0">
                <a:solidFill>
                  <a:srgbClr val="000000"/>
                </a:solidFill>
                <a:cs typeface="Arial" charset="0"/>
              </a:rPr>
              <a:t>An area for logistical </a:t>
            </a:r>
            <a:r>
              <a:rPr lang="en-US" altLang="pt-PT" sz="1600" dirty="0">
                <a:solidFill>
                  <a:srgbClr val="000000"/>
                </a:solidFill>
                <a:cs typeface="Arial" charset="0"/>
              </a:rPr>
              <a:t>activities that </a:t>
            </a:r>
            <a:r>
              <a:rPr lang="en-US" altLang="pt-PT" sz="1600" dirty="0" smtClean="0">
                <a:solidFill>
                  <a:srgbClr val="000000"/>
                </a:solidFill>
                <a:cs typeface="Arial" charset="0"/>
              </a:rPr>
              <a:t>require </a:t>
            </a:r>
            <a:r>
              <a:rPr lang="en-US" altLang="pt-PT" sz="1600" dirty="0">
                <a:solidFill>
                  <a:srgbClr val="000000"/>
                </a:solidFill>
                <a:cs typeface="Arial" charset="0"/>
              </a:rPr>
              <a:t>indoor spaces. </a:t>
            </a:r>
            <a:r>
              <a:rPr lang="en-US" altLang="pt-PT" sz="1600" dirty="0" smtClean="0">
                <a:solidFill>
                  <a:srgbClr val="000000"/>
                </a:solidFill>
                <a:cs typeface="Arial" charset="0"/>
              </a:rPr>
              <a:t>A space of modules which allows a </a:t>
            </a:r>
            <a:r>
              <a:rPr lang="en-US" altLang="pt-PT" sz="1600" dirty="0">
                <a:solidFill>
                  <a:srgbClr val="000000"/>
                </a:solidFill>
                <a:cs typeface="Arial" charset="0"/>
              </a:rPr>
              <a:t>great flexibility in </a:t>
            </a:r>
            <a:r>
              <a:rPr lang="en-US" altLang="pt-PT" sz="1600" dirty="0" smtClean="0">
                <a:solidFill>
                  <a:srgbClr val="000000"/>
                </a:solidFill>
                <a:cs typeface="Arial" charset="0"/>
              </a:rPr>
              <a:t>warehouses building</a:t>
            </a:r>
            <a:r>
              <a:rPr lang="en-US" altLang="pt-PT" sz="1600" dirty="0">
                <a:solidFill>
                  <a:srgbClr val="000000"/>
                </a:solidFill>
                <a:cs typeface="Arial" charset="0"/>
              </a:rPr>
              <a:t>, whether they are intended for storage, processing, deconsolidation or </a:t>
            </a:r>
            <a:r>
              <a:rPr lang="en-US" altLang="pt-PT" sz="1600" dirty="0" smtClean="0">
                <a:solidFill>
                  <a:srgbClr val="000000"/>
                </a:solidFill>
                <a:cs typeface="Arial" charset="0"/>
              </a:rPr>
              <a:t>to urban </a:t>
            </a:r>
            <a:r>
              <a:rPr lang="en-US" altLang="pt-PT" sz="1600" dirty="0">
                <a:solidFill>
                  <a:srgbClr val="000000"/>
                </a:solidFill>
                <a:cs typeface="Arial" charset="0"/>
              </a:rPr>
              <a:t>distribution</a:t>
            </a:r>
            <a:r>
              <a:rPr lang="en-US" altLang="pt-PT" sz="1600" dirty="0" smtClean="0">
                <a:solidFill>
                  <a:srgbClr val="000000"/>
                </a:solidFill>
                <a:cs typeface="Arial" charset="0"/>
              </a:rPr>
              <a:t>.</a:t>
            </a:r>
          </a:p>
          <a:p>
            <a:pPr algn="just">
              <a:lnSpc>
                <a:spcPct val="100000"/>
              </a:lnSpc>
              <a:spcAft>
                <a:spcPts val="1200"/>
              </a:spcAft>
              <a:buClrTx/>
              <a:buFontTx/>
              <a:buNone/>
              <a:defRPr/>
            </a:pPr>
            <a:endParaRPr lang="en-US" altLang="pt-PT" sz="1600" dirty="0">
              <a:solidFill>
                <a:srgbClr val="000000"/>
              </a:solidFill>
              <a:cs typeface="Arial" charset="0"/>
            </a:endParaRPr>
          </a:p>
          <a:p>
            <a:pPr algn="ctr">
              <a:lnSpc>
                <a:spcPct val="150000"/>
              </a:lnSpc>
              <a:spcAft>
                <a:spcPts val="1200"/>
              </a:spcAft>
              <a:buClrTx/>
              <a:buFontTx/>
              <a:buNone/>
              <a:defRPr/>
            </a:pPr>
            <a:r>
              <a:rPr lang="en-US" altLang="pt-PT" b="1" dirty="0" smtClean="0">
                <a:solidFill>
                  <a:srgbClr val="000000"/>
                </a:solidFill>
                <a:effectLst>
                  <a:outerShdw blurRad="38100" dist="38100" dir="2700000" algn="tl">
                    <a:srgbClr val="000000">
                      <a:alpha val="43137"/>
                    </a:srgbClr>
                  </a:outerShdw>
                </a:effectLst>
                <a:cs typeface="Arial" charset="0"/>
              </a:rPr>
              <a:t>Functionalities</a:t>
            </a:r>
            <a:endParaRPr lang="en-US" altLang="pt-PT" b="1" dirty="0">
              <a:solidFill>
                <a:srgbClr val="000000"/>
              </a:solidFill>
              <a:effectLst>
                <a:outerShdw blurRad="38100" dist="38100" dir="2700000" algn="tl">
                  <a:srgbClr val="000000">
                    <a:alpha val="43137"/>
                  </a:srgbClr>
                </a:outerShdw>
              </a:effectLst>
              <a:cs typeface="Arial" charset="0"/>
            </a:endParaRPr>
          </a:p>
          <a:p>
            <a:pPr marL="285750" indent="-285750" algn="just">
              <a:lnSpc>
                <a:spcPct val="150000"/>
              </a:lnSpc>
              <a:spcAft>
                <a:spcPts val="1200"/>
              </a:spcAft>
              <a:buClrTx/>
              <a:buFont typeface="Wingdings" panose="05000000000000000000" pitchFamily="2" charset="2"/>
              <a:buChar char="Ø"/>
              <a:defRPr/>
            </a:pPr>
            <a:r>
              <a:rPr lang="en-US" altLang="pt-PT" sz="1600" dirty="0">
                <a:solidFill>
                  <a:srgbClr val="000000"/>
                </a:solidFill>
                <a:cs typeface="Arial" charset="0"/>
              </a:rPr>
              <a:t>     </a:t>
            </a:r>
            <a:r>
              <a:rPr lang="en-US" altLang="pt-PT" sz="1600" dirty="0" smtClean="0">
                <a:solidFill>
                  <a:srgbClr val="000000"/>
                </a:solidFill>
                <a:cs typeface="Arial" charset="0"/>
              </a:rPr>
              <a:t>Land Distribution Centre.</a:t>
            </a:r>
          </a:p>
          <a:p>
            <a:pPr marL="285750" indent="-285750" algn="just">
              <a:lnSpc>
                <a:spcPct val="150000"/>
              </a:lnSpc>
              <a:spcAft>
                <a:spcPts val="1200"/>
              </a:spcAft>
              <a:buClrTx/>
              <a:buFont typeface="Wingdings" panose="05000000000000000000" pitchFamily="2" charset="2"/>
              <a:buChar char="Ø"/>
              <a:defRPr/>
            </a:pPr>
            <a:r>
              <a:rPr lang="en-US" altLang="pt-PT" sz="1600" dirty="0">
                <a:solidFill>
                  <a:srgbClr val="000000"/>
                </a:solidFill>
                <a:cs typeface="Arial" charset="0"/>
              </a:rPr>
              <a:t> </a:t>
            </a:r>
            <a:r>
              <a:rPr lang="en-US" altLang="pt-PT" sz="1600" dirty="0" smtClean="0">
                <a:solidFill>
                  <a:srgbClr val="000000"/>
                </a:solidFill>
                <a:cs typeface="Arial" charset="0"/>
              </a:rPr>
              <a:t>    Groupage </a:t>
            </a:r>
            <a:r>
              <a:rPr lang="en-US" altLang="pt-PT" sz="1600" dirty="0">
                <a:solidFill>
                  <a:srgbClr val="000000"/>
                </a:solidFill>
                <a:cs typeface="Arial" charset="0"/>
              </a:rPr>
              <a:t>platforms of </a:t>
            </a:r>
            <a:r>
              <a:rPr lang="en-US" altLang="pt-PT" sz="1600" dirty="0" smtClean="0">
                <a:solidFill>
                  <a:srgbClr val="000000"/>
                </a:solidFill>
                <a:cs typeface="Arial" charset="0"/>
              </a:rPr>
              <a:t>goods.</a:t>
            </a:r>
            <a:endParaRPr lang="en-US" altLang="pt-PT" sz="1600" dirty="0">
              <a:solidFill>
                <a:srgbClr val="000000"/>
              </a:solidFill>
              <a:cs typeface="Arial" charset="0"/>
            </a:endParaRPr>
          </a:p>
          <a:p>
            <a:pPr marL="285750" indent="-285750" algn="just">
              <a:lnSpc>
                <a:spcPct val="150000"/>
              </a:lnSpc>
              <a:spcAft>
                <a:spcPts val="1200"/>
              </a:spcAft>
              <a:buClrTx/>
              <a:buFont typeface="Wingdings" panose="05000000000000000000" pitchFamily="2" charset="2"/>
              <a:buChar char="Ø"/>
              <a:defRPr/>
            </a:pPr>
            <a:r>
              <a:rPr lang="en-US" altLang="pt-PT" sz="1600" dirty="0">
                <a:solidFill>
                  <a:srgbClr val="000000"/>
                </a:solidFill>
                <a:cs typeface="Arial" charset="0"/>
              </a:rPr>
              <a:t>     Logistics and </a:t>
            </a:r>
            <a:r>
              <a:rPr lang="en-US" altLang="pt-PT" sz="1600" dirty="0" smtClean="0">
                <a:solidFill>
                  <a:srgbClr val="000000"/>
                </a:solidFill>
                <a:cs typeface="Arial" charset="0"/>
              </a:rPr>
              <a:t>transformation centre.</a:t>
            </a:r>
            <a:endParaRPr lang="en-US" altLang="pt-PT" sz="1600" dirty="0">
              <a:solidFill>
                <a:srgbClr val="000000"/>
              </a:solidFill>
              <a:cs typeface="Arial" charset="0"/>
            </a:endParaRPr>
          </a:p>
          <a:p>
            <a:pPr marL="285750" indent="-285750" algn="just">
              <a:lnSpc>
                <a:spcPct val="150000"/>
              </a:lnSpc>
              <a:spcAft>
                <a:spcPts val="1200"/>
              </a:spcAft>
              <a:buClrTx/>
              <a:buFont typeface="Wingdings" panose="05000000000000000000" pitchFamily="2" charset="2"/>
              <a:buChar char="Ø"/>
              <a:defRPr/>
            </a:pPr>
            <a:r>
              <a:rPr lang="en-US" altLang="pt-PT" sz="1600" dirty="0">
                <a:solidFill>
                  <a:srgbClr val="000000"/>
                </a:solidFill>
                <a:cs typeface="Arial" charset="0"/>
              </a:rPr>
              <a:t>     Possibility of </a:t>
            </a:r>
            <a:r>
              <a:rPr lang="en-US" altLang="pt-PT" sz="1600" dirty="0" smtClean="0">
                <a:solidFill>
                  <a:srgbClr val="000000"/>
                </a:solidFill>
                <a:cs typeface="Arial" charset="0"/>
              </a:rPr>
              <a:t>rail access.</a:t>
            </a:r>
            <a:endParaRPr lang="en-US" altLang="pt-PT" sz="1600" dirty="0">
              <a:solidFill>
                <a:srgbClr val="000000"/>
              </a:solidFill>
              <a:cs typeface="Arial" charset="0"/>
            </a:endParaRPr>
          </a:p>
          <a:p>
            <a:pPr algn="ctr">
              <a:spcAft>
                <a:spcPts val="1200"/>
              </a:spcAft>
              <a:buClrTx/>
              <a:buFontTx/>
              <a:buNone/>
              <a:defRPr/>
            </a:pPr>
            <a:endParaRPr lang="en-US" altLang="pt-PT" b="1" dirty="0">
              <a:solidFill>
                <a:srgbClr val="000000"/>
              </a:solidFill>
              <a:effectLst>
                <a:outerShdw blurRad="38100" dist="38100" dir="2700000" algn="tl">
                  <a:srgbClr val="C0C0C0"/>
                </a:outerShdw>
              </a:effectLst>
              <a:cs typeface="Arial" charset="0"/>
            </a:endParaRPr>
          </a:p>
        </p:txBody>
      </p:sp>
      <p:sp>
        <p:nvSpPr>
          <p:cNvPr id="36867" name="Text Box 3"/>
          <p:cNvSpPr txBox="1">
            <a:spLocks noChangeArrowheads="1"/>
          </p:cNvSpPr>
          <p:nvPr/>
        </p:nvSpPr>
        <p:spPr bwMode="auto">
          <a:xfrm>
            <a:off x="5883275" y="3954463"/>
            <a:ext cx="4591050" cy="29892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lnSpc>
                <a:spcPct val="150000"/>
              </a:lnSpc>
              <a:spcAft>
                <a:spcPts val="1200"/>
              </a:spcAft>
              <a:buClrTx/>
              <a:buFontTx/>
              <a:buNone/>
              <a:defRPr/>
            </a:pPr>
            <a:r>
              <a:rPr lang="en-US" altLang="pt-PT" b="1" dirty="0">
                <a:solidFill>
                  <a:srgbClr val="000000"/>
                </a:solidFill>
                <a:effectLst>
                  <a:outerShdw blurRad="38100" dist="38100" dir="2700000" algn="tl">
                    <a:srgbClr val="000000">
                      <a:alpha val="43137"/>
                    </a:srgbClr>
                  </a:outerShdw>
                </a:effectLst>
                <a:cs typeface="Arial" charset="0"/>
              </a:rPr>
              <a:t>Infrastructure</a:t>
            </a:r>
          </a:p>
          <a:p>
            <a:pPr marL="285750" indent="-285750" algn="just">
              <a:lnSpc>
                <a:spcPct val="150000"/>
              </a:lnSpc>
              <a:spcAft>
                <a:spcPts val="1200"/>
              </a:spcAft>
              <a:buClrTx/>
              <a:buFont typeface="Wingdings" panose="05000000000000000000" pitchFamily="2" charset="2"/>
              <a:buChar char="Ø"/>
              <a:defRPr/>
            </a:pPr>
            <a:r>
              <a:rPr lang="en-US" altLang="pt-PT" sz="1600" dirty="0">
                <a:solidFill>
                  <a:srgbClr val="000000"/>
                </a:solidFill>
                <a:cs typeface="Arial" charset="0"/>
              </a:rPr>
              <a:t>    Modular </a:t>
            </a:r>
            <a:r>
              <a:rPr lang="en-US" altLang="pt-PT" sz="1600" dirty="0" smtClean="0">
                <a:solidFill>
                  <a:srgbClr val="000000"/>
                </a:solidFill>
                <a:cs typeface="Arial" charset="0"/>
              </a:rPr>
              <a:t>Ships from 2.000 m2 </a:t>
            </a:r>
            <a:r>
              <a:rPr lang="en-US" altLang="pt-PT" sz="1600" dirty="0">
                <a:solidFill>
                  <a:srgbClr val="000000"/>
                </a:solidFill>
                <a:cs typeface="Arial" charset="0"/>
              </a:rPr>
              <a:t>to </a:t>
            </a:r>
            <a:r>
              <a:rPr lang="en-US" altLang="pt-PT" sz="1600" dirty="0" smtClean="0">
                <a:solidFill>
                  <a:srgbClr val="000000"/>
                </a:solidFill>
                <a:cs typeface="Arial" charset="0"/>
              </a:rPr>
              <a:t>24.000 m2</a:t>
            </a:r>
            <a:endParaRPr lang="en-US" altLang="pt-PT" sz="1600" dirty="0">
              <a:solidFill>
                <a:srgbClr val="000000"/>
              </a:solidFill>
              <a:cs typeface="Arial" charset="0"/>
            </a:endParaRPr>
          </a:p>
          <a:p>
            <a:pPr marL="285750" indent="-285750" algn="just">
              <a:lnSpc>
                <a:spcPct val="150000"/>
              </a:lnSpc>
              <a:spcAft>
                <a:spcPts val="1200"/>
              </a:spcAft>
              <a:buClrTx/>
              <a:buFont typeface="Wingdings" panose="05000000000000000000" pitchFamily="2" charset="2"/>
              <a:buChar char="Ø"/>
              <a:defRPr/>
            </a:pPr>
            <a:r>
              <a:rPr lang="en-US" altLang="pt-PT" sz="1600" dirty="0">
                <a:solidFill>
                  <a:srgbClr val="000000"/>
                </a:solidFill>
                <a:cs typeface="Arial" charset="0"/>
              </a:rPr>
              <a:t>    Warehouses Stand-Alone with areas greater than </a:t>
            </a:r>
            <a:r>
              <a:rPr lang="en-US" altLang="pt-PT" sz="1600" dirty="0" smtClean="0">
                <a:solidFill>
                  <a:srgbClr val="000000"/>
                </a:solidFill>
                <a:cs typeface="Arial" charset="0"/>
              </a:rPr>
              <a:t>100.000 m2.</a:t>
            </a:r>
            <a:endParaRPr lang="en-US" altLang="pt-PT" sz="1600" dirty="0">
              <a:solidFill>
                <a:srgbClr val="000000"/>
              </a:solidFill>
              <a:cs typeface="Arial" charset="0"/>
            </a:endParaRPr>
          </a:p>
          <a:p>
            <a:pPr marL="285750" indent="-285750" algn="just">
              <a:lnSpc>
                <a:spcPct val="150000"/>
              </a:lnSpc>
              <a:spcAft>
                <a:spcPts val="1200"/>
              </a:spcAft>
              <a:buClrTx/>
              <a:buFont typeface="Wingdings" panose="05000000000000000000" pitchFamily="2" charset="2"/>
              <a:buChar char="Ø"/>
              <a:defRPr/>
            </a:pPr>
            <a:r>
              <a:rPr lang="en-US" altLang="pt-PT" sz="1600" dirty="0">
                <a:solidFill>
                  <a:srgbClr val="000000"/>
                </a:solidFill>
                <a:cs typeface="Arial" charset="0"/>
              </a:rPr>
              <a:t>    Modules from </a:t>
            </a:r>
            <a:r>
              <a:rPr lang="en-US" altLang="pt-PT" sz="1600" dirty="0" smtClean="0">
                <a:solidFill>
                  <a:srgbClr val="000000"/>
                </a:solidFill>
                <a:cs typeface="Arial" charset="0"/>
              </a:rPr>
              <a:t>2.000 m2.</a:t>
            </a:r>
            <a:endParaRPr lang="en-US" altLang="pt-PT" sz="1600" dirty="0">
              <a:solidFill>
                <a:srgbClr val="000000"/>
              </a:solidFill>
              <a:cs typeface="Arial" charset="0"/>
            </a:endParaRPr>
          </a:p>
          <a:p>
            <a:pPr marL="285750" indent="-285750" algn="just">
              <a:lnSpc>
                <a:spcPct val="150000"/>
              </a:lnSpc>
              <a:spcAft>
                <a:spcPts val="1200"/>
              </a:spcAft>
              <a:buClrTx/>
              <a:buFont typeface="Wingdings" panose="05000000000000000000" pitchFamily="2" charset="2"/>
              <a:buChar char="Ø"/>
              <a:defRPr/>
            </a:pPr>
            <a:r>
              <a:rPr lang="en-US" altLang="pt-PT" sz="1600" dirty="0">
                <a:solidFill>
                  <a:srgbClr val="000000"/>
                </a:solidFill>
                <a:cs typeface="Arial" charset="0"/>
              </a:rPr>
              <a:t>    Total flexibility in the types of </a:t>
            </a:r>
            <a:r>
              <a:rPr lang="en-US" altLang="pt-PT" sz="1600" dirty="0" smtClean="0">
                <a:solidFill>
                  <a:srgbClr val="000000"/>
                </a:solidFill>
                <a:cs typeface="Arial" charset="0"/>
              </a:rPr>
              <a:t>ships.</a:t>
            </a:r>
            <a:endParaRPr lang="en-US" altLang="pt-PT" sz="1600" dirty="0">
              <a:solidFill>
                <a:srgbClr val="000000"/>
              </a:solidFill>
              <a:cs typeface="Arial" charset="0"/>
            </a:endParaRPr>
          </a:p>
        </p:txBody>
      </p:sp>
      <p:pic>
        <p:nvPicPr>
          <p:cNvPr id="35845" name="Picture 4"/>
          <p:cNvPicPr>
            <a:picLocks noChangeAspect="1" noChangeArrowheads="1"/>
          </p:cNvPicPr>
          <p:nvPr/>
        </p:nvPicPr>
        <p:blipFill>
          <a:blip r:embed="rId4" cstate="print"/>
          <a:srcRect l="20592" t="792" r="20482" b="339"/>
          <a:stretch>
            <a:fillRect/>
          </a:stretch>
        </p:blipFill>
        <p:spPr bwMode="auto">
          <a:xfrm>
            <a:off x="4697413" y="3275013"/>
            <a:ext cx="1160462" cy="1260475"/>
          </a:xfrm>
          <a:prstGeom prst="rect">
            <a:avLst/>
          </a:prstGeom>
          <a:noFill/>
          <a:ln w="9525">
            <a:noFill/>
            <a:round/>
            <a:headEnd/>
            <a:tailEnd/>
          </a:ln>
          <a:effectLst/>
        </p:spPr>
      </p:pic>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691313" y="827088"/>
            <a:ext cx="3851275" cy="5184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marL="284163" indent="-284163">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charset="0"/>
                <a:ea typeface="SimSun" charset="-122"/>
              </a:defRPr>
            </a:lvl1pPr>
            <a:lvl2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charset="0"/>
                <a:ea typeface="SimSun" charset="-122"/>
              </a:defRPr>
            </a:lvl2pPr>
            <a:lvl3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charset="0"/>
                <a:ea typeface="SimSun" charset="-122"/>
              </a:defRPr>
            </a:lvl3pPr>
            <a:lvl4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charset="0"/>
                <a:ea typeface="SimSun" charset="-122"/>
              </a:defRPr>
            </a:lvl4pPr>
            <a:lvl5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Lst>
              <a:defRPr>
                <a:solidFill>
                  <a:srgbClr val="FFFFFF"/>
                </a:solidFill>
                <a:latin typeface="Arial" charset="0"/>
                <a:ea typeface="SimSun" charset="-122"/>
              </a:defRPr>
            </a:lvl9pPr>
          </a:lstStyle>
          <a:p>
            <a:pPr algn="just">
              <a:lnSpc>
                <a:spcPct val="150000"/>
              </a:lnSpc>
              <a:buFont typeface="Wingdings" charset="2"/>
              <a:buChar char=""/>
              <a:defRPr/>
            </a:pPr>
            <a:r>
              <a:rPr lang="pt-PT" altLang="pt-PT" b="1" dirty="0" smtClean="0">
                <a:solidFill>
                  <a:srgbClr val="000000"/>
                </a:solidFill>
                <a:effectLst>
                  <a:outerShdw blurRad="38100" dist="38100" dir="2700000" algn="tl">
                    <a:srgbClr val="C0C0C0"/>
                  </a:outerShdw>
                </a:effectLst>
              </a:rPr>
              <a:t>  </a:t>
            </a:r>
            <a:r>
              <a:rPr lang="en-US" altLang="pt-PT" b="1" dirty="0">
                <a:solidFill>
                  <a:srgbClr val="000000"/>
                </a:solidFill>
                <a:effectLst>
                  <a:outerShdw blurRad="38100" dist="38100" dir="2700000" algn="tl">
                    <a:srgbClr val="C0C0C0"/>
                  </a:outerShdw>
                </a:effectLst>
              </a:rPr>
              <a:t>CONVENTION </a:t>
            </a:r>
            <a:r>
              <a:rPr lang="en-US" altLang="pt-PT" b="1" dirty="0" smtClean="0">
                <a:solidFill>
                  <a:srgbClr val="000000"/>
                </a:solidFill>
                <a:effectLst>
                  <a:outerShdw blurRad="38100" dist="38100" dir="2700000" algn="tl">
                    <a:srgbClr val="C0C0C0"/>
                  </a:outerShdw>
                </a:effectLst>
              </a:rPr>
              <a:t>CENTRE</a:t>
            </a:r>
            <a:endParaRPr lang="en-US" altLang="pt-PT" b="1" dirty="0">
              <a:solidFill>
                <a:srgbClr val="000000"/>
              </a:solidFill>
              <a:effectLst>
                <a:outerShdw blurRad="38100" dist="38100" dir="2700000" algn="tl">
                  <a:srgbClr val="C0C0C0"/>
                </a:outerShdw>
              </a:effectLst>
            </a:endParaRPr>
          </a:p>
          <a:p>
            <a:pPr algn="just">
              <a:lnSpc>
                <a:spcPct val="150000"/>
              </a:lnSpc>
              <a:buFont typeface="Wingdings" charset="2"/>
              <a:buChar char=""/>
              <a:defRPr/>
            </a:pPr>
            <a:endParaRPr lang="en-US" altLang="pt-PT" b="1" dirty="0">
              <a:solidFill>
                <a:srgbClr val="000000"/>
              </a:solidFill>
              <a:effectLst>
                <a:outerShdw blurRad="38100" dist="38100" dir="2700000" algn="tl">
                  <a:srgbClr val="C0C0C0"/>
                </a:outerShdw>
              </a:effectLst>
            </a:endParaRPr>
          </a:p>
          <a:p>
            <a:pPr algn="just">
              <a:lnSpc>
                <a:spcPct val="150000"/>
              </a:lnSpc>
              <a:buFont typeface="Wingdings" charset="2"/>
              <a:buChar char=""/>
              <a:defRPr/>
            </a:pPr>
            <a:r>
              <a:rPr lang="en-US" altLang="pt-PT" b="1" dirty="0">
                <a:solidFill>
                  <a:srgbClr val="000000"/>
                </a:solidFill>
                <a:effectLst>
                  <a:outerShdw blurRad="38100" dist="38100" dir="2700000" algn="tl">
                    <a:srgbClr val="C0C0C0"/>
                  </a:outerShdw>
                </a:effectLst>
              </a:rPr>
              <a:t>   FINANCIAL AND BUSINESS </a:t>
            </a:r>
            <a:r>
              <a:rPr lang="en-US" altLang="pt-PT" b="1" dirty="0" smtClean="0">
                <a:solidFill>
                  <a:srgbClr val="000000"/>
                </a:solidFill>
                <a:effectLst>
                  <a:outerShdw blurRad="38100" dist="38100" dir="2700000" algn="tl">
                    <a:srgbClr val="C0C0C0"/>
                  </a:outerShdw>
                </a:effectLst>
              </a:rPr>
              <a:t>CENTRE</a:t>
            </a:r>
            <a:endParaRPr lang="en-US" altLang="pt-PT" b="1" dirty="0">
              <a:solidFill>
                <a:srgbClr val="000000"/>
              </a:solidFill>
              <a:effectLst>
                <a:outerShdw blurRad="38100" dist="38100" dir="2700000" algn="tl">
                  <a:srgbClr val="C0C0C0"/>
                </a:outerShdw>
              </a:effectLst>
            </a:endParaRPr>
          </a:p>
          <a:p>
            <a:pPr algn="just">
              <a:lnSpc>
                <a:spcPct val="150000"/>
              </a:lnSpc>
              <a:buFont typeface="Wingdings" charset="2"/>
              <a:buChar char=""/>
              <a:defRPr/>
            </a:pPr>
            <a:endParaRPr lang="en-US" altLang="pt-PT" b="1" dirty="0">
              <a:solidFill>
                <a:srgbClr val="000000"/>
              </a:solidFill>
              <a:effectLst>
                <a:outerShdw blurRad="38100" dist="38100" dir="2700000" algn="tl">
                  <a:srgbClr val="C0C0C0"/>
                </a:outerShdw>
              </a:effectLst>
            </a:endParaRPr>
          </a:p>
          <a:p>
            <a:pPr algn="just">
              <a:lnSpc>
                <a:spcPct val="150000"/>
              </a:lnSpc>
              <a:buFont typeface="Wingdings" charset="2"/>
              <a:buChar char=""/>
              <a:defRPr/>
            </a:pPr>
            <a:r>
              <a:rPr lang="en-US" altLang="pt-PT" b="1" dirty="0">
                <a:solidFill>
                  <a:srgbClr val="000000"/>
                </a:solidFill>
                <a:effectLst>
                  <a:outerShdw blurRad="38100" dist="38100" dir="2700000" algn="tl">
                    <a:srgbClr val="C0C0C0"/>
                  </a:outerShdw>
                </a:effectLst>
              </a:rPr>
              <a:t>   SHOPPING </a:t>
            </a:r>
            <a:r>
              <a:rPr lang="en-US" altLang="pt-PT" b="1" dirty="0" smtClean="0">
                <a:solidFill>
                  <a:srgbClr val="000000"/>
                </a:solidFill>
                <a:effectLst>
                  <a:outerShdw blurRad="38100" dist="38100" dir="2700000" algn="tl">
                    <a:srgbClr val="C0C0C0"/>
                  </a:outerShdw>
                </a:effectLst>
              </a:rPr>
              <a:t>CENTRE</a:t>
            </a:r>
            <a:endParaRPr lang="en-US" altLang="pt-PT" b="1" dirty="0">
              <a:solidFill>
                <a:srgbClr val="000000"/>
              </a:solidFill>
              <a:effectLst>
                <a:outerShdw blurRad="38100" dist="38100" dir="2700000" algn="tl">
                  <a:srgbClr val="C0C0C0"/>
                </a:outerShdw>
              </a:effectLst>
            </a:endParaRPr>
          </a:p>
          <a:p>
            <a:pPr marL="0" indent="0" algn="just">
              <a:lnSpc>
                <a:spcPct val="150000"/>
              </a:lnSpc>
              <a:defRPr/>
            </a:pPr>
            <a:endParaRPr lang="en-US" altLang="pt-PT" b="1" dirty="0">
              <a:solidFill>
                <a:srgbClr val="000000"/>
              </a:solidFill>
              <a:effectLst>
                <a:outerShdw blurRad="38100" dist="38100" dir="2700000" algn="tl">
                  <a:srgbClr val="C0C0C0"/>
                </a:outerShdw>
              </a:effectLst>
            </a:endParaRPr>
          </a:p>
          <a:p>
            <a:pPr algn="just">
              <a:lnSpc>
                <a:spcPct val="150000"/>
              </a:lnSpc>
              <a:buFont typeface="Wingdings" charset="2"/>
              <a:buChar char=""/>
              <a:defRPr/>
            </a:pPr>
            <a:r>
              <a:rPr lang="en-US" altLang="pt-PT" b="1" dirty="0">
                <a:solidFill>
                  <a:srgbClr val="000000"/>
                </a:solidFill>
                <a:effectLst>
                  <a:outerShdw blurRad="38100" dist="38100" dir="2700000" algn="tl">
                    <a:srgbClr val="C0C0C0"/>
                  </a:outerShdw>
                </a:effectLst>
              </a:rPr>
              <a:t>   CULTURAL </a:t>
            </a:r>
            <a:r>
              <a:rPr lang="en-US" altLang="pt-PT" b="1" dirty="0" smtClean="0">
                <a:solidFill>
                  <a:srgbClr val="000000"/>
                </a:solidFill>
                <a:effectLst>
                  <a:outerShdw blurRad="38100" dist="38100" dir="2700000" algn="tl">
                    <a:srgbClr val="C0C0C0"/>
                  </a:outerShdw>
                </a:effectLst>
              </a:rPr>
              <a:t>CENTRE</a:t>
            </a:r>
            <a:endParaRPr lang="en-US" altLang="pt-PT" b="1" dirty="0">
              <a:solidFill>
                <a:srgbClr val="000000"/>
              </a:solidFill>
              <a:effectLst>
                <a:outerShdw blurRad="38100" dist="38100" dir="2700000" algn="tl">
                  <a:srgbClr val="C0C0C0"/>
                </a:outerShdw>
              </a:effectLst>
            </a:endParaRPr>
          </a:p>
          <a:p>
            <a:pPr algn="just">
              <a:lnSpc>
                <a:spcPct val="150000"/>
              </a:lnSpc>
              <a:buFont typeface="Wingdings" charset="2"/>
              <a:buChar char=""/>
              <a:defRPr/>
            </a:pPr>
            <a:endParaRPr lang="en-US" altLang="pt-PT" b="1" dirty="0">
              <a:solidFill>
                <a:srgbClr val="000000"/>
              </a:solidFill>
              <a:effectLst>
                <a:outerShdw blurRad="38100" dist="38100" dir="2700000" algn="tl">
                  <a:srgbClr val="C0C0C0"/>
                </a:outerShdw>
              </a:effectLst>
            </a:endParaRPr>
          </a:p>
          <a:p>
            <a:pPr algn="just">
              <a:lnSpc>
                <a:spcPct val="150000"/>
              </a:lnSpc>
              <a:buFont typeface="Wingdings" charset="2"/>
              <a:buChar char=""/>
              <a:defRPr/>
            </a:pPr>
            <a:r>
              <a:rPr lang="en-US" altLang="pt-PT" b="1" dirty="0">
                <a:solidFill>
                  <a:srgbClr val="000000"/>
                </a:solidFill>
                <a:effectLst>
                  <a:outerShdw blurRad="38100" dist="38100" dir="2700000" algn="tl">
                    <a:srgbClr val="C0C0C0"/>
                  </a:outerShdw>
                </a:effectLst>
              </a:rPr>
              <a:t>   HOTELS AND APARTHOTEL</a:t>
            </a:r>
          </a:p>
          <a:p>
            <a:pPr algn="just">
              <a:lnSpc>
                <a:spcPct val="150000"/>
              </a:lnSpc>
              <a:buFont typeface="Wingdings" charset="2"/>
              <a:buChar char=""/>
              <a:defRPr/>
            </a:pPr>
            <a:endParaRPr lang="en-US" altLang="pt-PT" b="1" dirty="0">
              <a:solidFill>
                <a:srgbClr val="000000"/>
              </a:solidFill>
              <a:effectLst>
                <a:outerShdw blurRad="38100" dist="38100" dir="2700000" algn="tl">
                  <a:srgbClr val="C0C0C0"/>
                </a:outerShdw>
              </a:effectLst>
            </a:endParaRPr>
          </a:p>
          <a:p>
            <a:pPr algn="just">
              <a:lnSpc>
                <a:spcPct val="150000"/>
              </a:lnSpc>
              <a:buFont typeface="Wingdings" charset="2"/>
              <a:buChar char=""/>
              <a:defRPr/>
            </a:pPr>
            <a:r>
              <a:rPr lang="en-US" altLang="pt-PT" b="1" dirty="0">
                <a:solidFill>
                  <a:srgbClr val="000000"/>
                </a:solidFill>
                <a:effectLst>
                  <a:outerShdw blurRad="38100" dist="38100" dir="2700000" algn="tl">
                    <a:srgbClr val="C0C0C0"/>
                  </a:outerShdw>
                </a:effectLst>
              </a:rPr>
              <a:t>   </a:t>
            </a:r>
            <a:r>
              <a:rPr lang="en-US" altLang="pt-PT" b="1" dirty="0" smtClean="0">
                <a:solidFill>
                  <a:srgbClr val="000000"/>
                </a:solidFill>
                <a:effectLst>
                  <a:outerShdw blurRad="38100" dist="38100" dir="2700000" algn="tl">
                    <a:srgbClr val="C0C0C0"/>
                  </a:outerShdw>
                </a:effectLst>
              </a:rPr>
              <a:t>RESIDENTIAL AREA</a:t>
            </a:r>
            <a:endParaRPr lang="pt-PT" altLang="pt-PT" b="1" dirty="0" smtClean="0">
              <a:solidFill>
                <a:srgbClr val="000000"/>
              </a:solidFill>
              <a:effectLst>
                <a:outerShdw blurRad="38100" dist="38100" dir="2700000" algn="tl">
                  <a:srgbClr val="C0C0C0"/>
                </a:outerShdw>
              </a:effectLst>
            </a:endParaRPr>
          </a:p>
        </p:txBody>
      </p:sp>
      <p:pic>
        <p:nvPicPr>
          <p:cNvPr id="36867" name="Picture 2"/>
          <p:cNvPicPr>
            <a:picLocks noChangeAspect="1" noChangeArrowheads="1"/>
          </p:cNvPicPr>
          <p:nvPr/>
        </p:nvPicPr>
        <p:blipFill>
          <a:blip r:embed="rId3" cstate="print"/>
          <a:srcRect/>
          <a:stretch>
            <a:fillRect/>
          </a:stretch>
        </p:blipFill>
        <p:spPr bwMode="auto">
          <a:xfrm>
            <a:off x="8442325" y="6300788"/>
            <a:ext cx="2165350" cy="1079500"/>
          </a:xfrm>
          <a:prstGeom prst="rect">
            <a:avLst/>
          </a:prstGeom>
          <a:noFill/>
          <a:ln w="9525">
            <a:noFill/>
            <a:round/>
            <a:headEnd/>
            <a:tailEnd/>
          </a:ln>
          <a:effectLst/>
        </p:spPr>
      </p:pic>
      <p:pic>
        <p:nvPicPr>
          <p:cNvPr id="36868" name="Picture 3"/>
          <p:cNvPicPr>
            <a:picLocks noChangeAspect="1" noChangeArrowheads="1"/>
          </p:cNvPicPr>
          <p:nvPr/>
        </p:nvPicPr>
        <p:blipFill>
          <a:blip r:embed="rId4" cstate="print"/>
          <a:srcRect l="20584" r="20486"/>
          <a:stretch>
            <a:fillRect/>
          </a:stretch>
        </p:blipFill>
        <p:spPr bwMode="auto">
          <a:xfrm>
            <a:off x="304800" y="258763"/>
            <a:ext cx="6354763" cy="6977062"/>
          </a:xfrm>
          <a:prstGeom prst="rect">
            <a:avLst/>
          </a:prstGeom>
          <a:noFill/>
          <a:ln w="9525">
            <a:noFill/>
            <a:round/>
            <a:headEnd/>
            <a:tailEnd/>
          </a:ln>
          <a:effectLst/>
        </p:spPr>
      </p:pic>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cstate="print"/>
          <a:srcRect/>
          <a:stretch>
            <a:fillRect/>
          </a:stretch>
        </p:blipFill>
        <p:spPr bwMode="auto">
          <a:xfrm>
            <a:off x="4625975" y="3708400"/>
            <a:ext cx="5903913" cy="3605213"/>
          </a:xfrm>
          <a:prstGeom prst="rect">
            <a:avLst/>
          </a:prstGeom>
          <a:noFill/>
          <a:ln w="9525">
            <a:noFill/>
            <a:round/>
            <a:headEnd/>
            <a:tailEnd/>
          </a:ln>
          <a:effectLst/>
        </p:spPr>
      </p:pic>
      <p:sp>
        <p:nvSpPr>
          <p:cNvPr id="38914" name="Text Box 2"/>
          <p:cNvSpPr txBox="1">
            <a:spLocks noChangeArrowheads="1"/>
          </p:cNvSpPr>
          <p:nvPr/>
        </p:nvSpPr>
        <p:spPr bwMode="auto">
          <a:xfrm>
            <a:off x="7246938" y="755650"/>
            <a:ext cx="2519362" cy="881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buClrTx/>
              <a:buFontTx/>
              <a:buNone/>
              <a:defRPr/>
            </a:pPr>
            <a:r>
              <a:rPr lang="pt-PT" altLang="pt-PT" sz="2400" b="1" dirty="0">
                <a:solidFill>
                  <a:srgbClr val="000000"/>
                </a:solidFill>
                <a:effectLst>
                  <a:outerShdw blurRad="38100" dist="38100" dir="2700000" algn="tl">
                    <a:srgbClr val="C0C0C0"/>
                  </a:outerShdw>
                </a:effectLst>
              </a:rPr>
              <a:t>CONVENTION </a:t>
            </a:r>
            <a:r>
              <a:rPr lang="pt-PT" altLang="pt-PT" sz="2400" b="1" dirty="0" smtClean="0">
                <a:solidFill>
                  <a:srgbClr val="000000"/>
                </a:solidFill>
                <a:effectLst>
                  <a:outerShdw blurRad="38100" dist="38100" dir="2700000" algn="tl">
                    <a:srgbClr val="C0C0C0"/>
                  </a:outerShdw>
                </a:effectLst>
              </a:rPr>
              <a:t>CENTRE</a:t>
            </a:r>
          </a:p>
        </p:txBody>
      </p:sp>
      <p:pic>
        <p:nvPicPr>
          <p:cNvPr id="37892" name="Picture 3"/>
          <p:cNvPicPr>
            <a:picLocks noChangeAspect="1" noChangeArrowheads="1"/>
          </p:cNvPicPr>
          <p:nvPr/>
        </p:nvPicPr>
        <p:blipFill>
          <a:blip r:embed="rId4" cstate="print"/>
          <a:srcRect/>
          <a:stretch>
            <a:fillRect/>
          </a:stretch>
        </p:blipFill>
        <p:spPr bwMode="auto">
          <a:xfrm>
            <a:off x="174625" y="250825"/>
            <a:ext cx="6486525" cy="4156075"/>
          </a:xfrm>
          <a:prstGeom prst="rect">
            <a:avLst/>
          </a:prstGeom>
          <a:noFill/>
          <a:ln w="9525">
            <a:noFill/>
            <a:round/>
            <a:headEnd/>
            <a:tailEnd/>
          </a:ln>
          <a:effectLst/>
        </p:spPr>
      </p:pic>
      <p:pic>
        <p:nvPicPr>
          <p:cNvPr id="37893" name="Picture 4"/>
          <p:cNvPicPr>
            <a:picLocks noChangeAspect="1" noChangeArrowheads="1"/>
          </p:cNvPicPr>
          <p:nvPr/>
        </p:nvPicPr>
        <p:blipFill>
          <a:blip r:embed="rId5" cstate="print"/>
          <a:srcRect l="20581" r="20499"/>
          <a:stretch>
            <a:fillRect/>
          </a:stretch>
        </p:blipFill>
        <p:spPr bwMode="auto">
          <a:xfrm>
            <a:off x="8081963" y="1908175"/>
            <a:ext cx="1028700" cy="1128713"/>
          </a:xfrm>
          <a:prstGeom prst="rect">
            <a:avLst/>
          </a:prstGeom>
          <a:noFill/>
          <a:ln w="9525">
            <a:noFill/>
            <a:round/>
            <a:headEnd/>
            <a:tailEnd/>
          </a:ln>
          <a:effectLst/>
        </p:spPr>
      </p:pic>
      <p:sp>
        <p:nvSpPr>
          <p:cNvPr id="37894" name="Text Box 5"/>
          <p:cNvSpPr txBox="1">
            <a:spLocks noChangeArrowheads="1"/>
          </p:cNvSpPr>
          <p:nvPr/>
        </p:nvSpPr>
        <p:spPr bwMode="auto">
          <a:xfrm>
            <a:off x="184150" y="4714875"/>
            <a:ext cx="4378325" cy="1941513"/>
          </a:xfrm>
          <a:prstGeom prst="rect">
            <a:avLst/>
          </a:prstGeom>
          <a:noFill/>
          <a:ln w="9525">
            <a:noFill/>
            <a:round/>
            <a:headEnd/>
            <a:tailEnd/>
          </a:ln>
          <a:effectLst/>
        </p:spPr>
        <p:txBody>
          <a:bodyPr lIns="90000" tIns="46800" rIns="90000" bIns="46800">
            <a:spAutoFit/>
          </a:bodyPr>
          <a:lstStyle/>
          <a:p>
            <a:pPr algn="ctr">
              <a:lnSpc>
                <a:spcPct val="15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pt-PT" sz="1600">
                <a:solidFill>
                  <a:srgbClr val="000000"/>
                </a:solidFill>
              </a:rPr>
              <a:t>Place where events, lectures, exhibitions, concerts and conferences will take place.</a:t>
            </a:r>
          </a:p>
          <a:p>
            <a:pPr algn="ctr">
              <a:lnSpc>
                <a:spcPct val="15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pt-PT" sz="1600">
                <a:solidFill>
                  <a:srgbClr val="000000"/>
                </a:solidFill>
              </a:rPr>
              <a:t>We propose public buildings of large size to accommodate public and private companies in national and international social events.</a:t>
            </a:r>
            <a:endParaRPr lang="pt-PT" altLang="pt-PT" sz="1600">
              <a:solidFill>
                <a:srgbClr val="000000"/>
              </a:solidFill>
            </a:endParaRPr>
          </a:p>
        </p:txBody>
      </p:sp>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449263" y="446088"/>
            <a:ext cx="2592387" cy="1101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spcAft>
                <a:spcPts val="1800"/>
              </a:spcAft>
              <a:buClrTx/>
              <a:buFontTx/>
              <a:buNone/>
              <a:defRPr/>
            </a:pPr>
            <a:r>
              <a:rPr lang="pt-PT" altLang="pt-PT" sz="2400" b="1" dirty="0">
                <a:solidFill>
                  <a:srgbClr val="000000"/>
                </a:solidFill>
                <a:effectLst>
                  <a:outerShdw blurRad="38100" dist="38100" dir="2700000" algn="tl">
                    <a:srgbClr val="C0C0C0"/>
                  </a:outerShdw>
                </a:effectLst>
              </a:rPr>
              <a:t>FINANCIAL AND BUSINESS </a:t>
            </a:r>
            <a:r>
              <a:rPr lang="pt-PT" altLang="pt-PT" sz="2400" b="1" dirty="0" smtClean="0">
                <a:solidFill>
                  <a:srgbClr val="000000"/>
                </a:solidFill>
                <a:effectLst>
                  <a:outerShdw blurRad="38100" dist="38100" dir="2700000" algn="tl">
                    <a:srgbClr val="C0C0C0"/>
                  </a:outerShdw>
                </a:effectLst>
              </a:rPr>
              <a:t>CENTRE</a:t>
            </a:r>
            <a:endParaRPr lang="pt-PT" altLang="pt-PT" sz="2400" b="1" dirty="0">
              <a:solidFill>
                <a:srgbClr val="000000"/>
              </a:solidFill>
              <a:effectLst>
                <a:outerShdw blurRad="38100" dist="38100" dir="2700000" algn="tl">
                  <a:srgbClr val="C0C0C0"/>
                </a:outerShdw>
              </a:effectLst>
            </a:endParaRPr>
          </a:p>
          <a:p>
            <a:pPr algn="ctr">
              <a:lnSpc>
                <a:spcPct val="150000"/>
              </a:lnSpc>
              <a:buClrTx/>
              <a:buFontTx/>
              <a:buNone/>
              <a:defRPr/>
            </a:pPr>
            <a:r>
              <a:rPr lang="en-US" altLang="pt-PT" sz="1600" dirty="0">
                <a:solidFill>
                  <a:srgbClr val="000000"/>
                </a:solidFill>
              </a:rPr>
              <a:t>T</a:t>
            </a:r>
            <a:r>
              <a:rPr lang="en-US" altLang="pt-PT" sz="1600" dirty="0" smtClean="0">
                <a:solidFill>
                  <a:srgbClr val="000000"/>
                </a:solidFill>
              </a:rPr>
              <a:t>his </a:t>
            </a:r>
            <a:r>
              <a:rPr lang="en-US" altLang="pt-PT" sz="1600" dirty="0">
                <a:solidFill>
                  <a:srgbClr val="000000"/>
                </a:solidFill>
              </a:rPr>
              <a:t>area </a:t>
            </a:r>
            <a:r>
              <a:rPr lang="en-US" altLang="pt-PT" sz="1600" dirty="0" smtClean="0">
                <a:solidFill>
                  <a:srgbClr val="000000"/>
                </a:solidFill>
              </a:rPr>
              <a:t>is planned to be </a:t>
            </a:r>
            <a:r>
              <a:rPr lang="en-US" altLang="pt-PT" sz="1600" dirty="0">
                <a:solidFill>
                  <a:srgbClr val="000000"/>
                </a:solidFill>
              </a:rPr>
              <a:t>the </a:t>
            </a:r>
            <a:r>
              <a:rPr lang="en-US" altLang="pt-PT" sz="1600" dirty="0" smtClean="0">
                <a:solidFill>
                  <a:srgbClr val="000000"/>
                </a:solidFill>
              </a:rPr>
              <a:t>most important </a:t>
            </a:r>
            <a:r>
              <a:rPr lang="en-US" altLang="pt-PT" sz="1600" dirty="0">
                <a:solidFill>
                  <a:srgbClr val="000000"/>
                </a:solidFill>
              </a:rPr>
              <a:t>financial and business </a:t>
            </a:r>
            <a:r>
              <a:rPr lang="en-US" altLang="pt-PT" sz="1600" dirty="0" smtClean="0">
                <a:solidFill>
                  <a:srgbClr val="000000"/>
                </a:solidFill>
              </a:rPr>
              <a:t>Centre of </a:t>
            </a:r>
            <a:r>
              <a:rPr lang="en-US" altLang="pt-PT" sz="1600" dirty="0">
                <a:solidFill>
                  <a:srgbClr val="000000"/>
                </a:solidFill>
              </a:rPr>
              <a:t>the country.</a:t>
            </a:r>
            <a:endParaRPr lang="pt-PT" altLang="pt-PT" sz="1600" dirty="0" smtClean="0">
              <a:solidFill>
                <a:srgbClr val="000000"/>
              </a:solidFill>
            </a:endParaRPr>
          </a:p>
        </p:txBody>
      </p:sp>
      <p:pic>
        <p:nvPicPr>
          <p:cNvPr id="38915" name="Picture 2"/>
          <p:cNvPicPr>
            <a:picLocks noChangeAspect="1" noChangeArrowheads="1"/>
          </p:cNvPicPr>
          <p:nvPr/>
        </p:nvPicPr>
        <p:blipFill>
          <a:blip r:embed="rId3" cstate="print"/>
          <a:srcRect l="20583" r="20490"/>
          <a:stretch>
            <a:fillRect/>
          </a:stretch>
        </p:blipFill>
        <p:spPr bwMode="auto">
          <a:xfrm>
            <a:off x="8553450" y="5135563"/>
            <a:ext cx="1833563" cy="2012950"/>
          </a:xfrm>
          <a:prstGeom prst="rect">
            <a:avLst/>
          </a:prstGeom>
          <a:noFill/>
          <a:ln w="9525">
            <a:noFill/>
            <a:round/>
            <a:headEnd/>
            <a:tailEnd/>
          </a:ln>
          <a:effectLst/>
        </p:spPr>
      </p:pic>
      <p:pic>
        <p:nvPicPr>
          <p:cNvPr id="38916" name="Picture 3"/>
          <p:cNvPicPr>
            <a:picLocks noChangeAspect="1" noChangeArrowheads="1"/>
          </p:cNvPicPr>
          <p:nvPr/>
        </p:nvPicPr>
        <p:blipFill>
          <a:blip r:embed="rId4" cstate="print"/>
          <a:srcRect t="8751"/>
          <a:stretch>
            <a:fillRect/>
          </a:stretch>
        </p:blipFill>
        <p:spPr bwMode="auto">
          <a:xfrm>
            <a:off x="3328988" y="215900"/>
            <a:ext cx="7081837" cy="3609975"/>
          </a:xfrm>
          <a:prstGeom prst="rect">
            <a:avLst/>
          </a:prstGeom>
          <a:noFill/>
          <a:ln w="9525">
            <a:noFill/>
            <a:round/>
            <a:headEnd/>
            <a:tailEnd/>
          </a:ln>
          <a:effectLst/>
        </p:spPr>
      </p:pic>
      <p:pic>
        <p:nvPicPr>
          <p:cNvPr id="38917" name="Picture 4"/>
          <p:cNvPicPr>
            <a:picLocks noChangeAspect="1" noChangeArrowheads="1"/>
          </p:cNvPicPr>
          <p:nvPr/>
        </p:nvPicPr>
        <p:blipFill>
          <a:blip r:embed="rId5" cstate="print"/>
          <a:srcRect b="7526"/>
          <a:stretch>
            <a:fillRect/>
          </a:stretch>
        </p:blipFill>
        <p:spPr bwMode="auto">
          <a:xfrm>
            <a:off x="230188" y="3203575"/>
            <a:ext cx="7748587" cy="3960813"/>
          </a:xfrm>
          <a:prstGeom prst="rect">
            <a:avLst/>
          </a:prstGeom>
          <a:noFill/>
          <a:ln w="9525">
            <a:noFill/>
            <a:round/>
            <a:headEnd/>
            <a:tailEnd/>
          </a:ln>
          <a:effectLst/>
        </p:spPr>
      </p:pic>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196850" y="4327525"/>
            <a:ext cx="4745038" cy="2405063"/>
          </a:xfrm>
          <a:prstGeom prst="rect">
            <a:avLst/>
          </a:prstGeom>
          <a:noFill/>
          <a:ln w="9525">
            <a:noFill/>
            <a:round/>
            <a:headEnd/>
            <a:tailEnd/>
          </a:ln>
          <a:effectLst/>
        </p:spPr>
        <p:txBody>
          <a:bodyPr lIns="90000" tIns="45000" rIns="90000" bIns="45000"/>
          <a:lstStyle/>
          <a:p>
            <a:pPr algn="ctr">
              <a:lnSpc>
                <a:spcPct val="150000"/>
              </a:lnSpc>
              <a:spcBef>
                <a:spcPts val="600"/>
              </a:spcBef>
              <a:spcAft>
                <a:spcPts val="6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pt-PT" sz="1600">
                <a:solidFill>
                  <a:srgbClr val="000000"/>
                </a:solidFill>
              </a:rPr>
              <a:t>It will be a structure with several stores, in particular, hypermarket, toys, appliances, furniture and decoration, fashion, stationery, fragrances, computers, catering, services, etc ..</a:t>
            </a:r>
          </a:p>
          <a:p>
            <a:pPr algn="ctr">
              <a:lnSpc>
                <a:spcPct val="150000"/>
              </a:lnSpc>
              <a:spcBef>
                <a:spcPts val="600"/>
              </a:spcBef>
              <a:spcAft>
                <a:spcPts val="6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pt-PT" sz="1600">
                <a:solidFill>
                  <a:srgbClr val="000000"/>
                </a:solidFill>
              </a:rPr>
              <a:t>It will also be equipped with movie rooms, playground and parking.</a:t>
            </a:r>
            <a:endParaRPr lang="pt-PT" altLang="pt-PT" sz="1600">
              <a:solidFill>
                <a:srgbClr val="000000"/>
              </a:solidFill>
            </a:endParaRPr>
          </a:p>
          <a:p>
            <a:pPr>
              <a:lnSpc>
                <a:spcPct val="15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t-PT" altLang="pt-PT" sz="1600">
              <a:solidFill>
                <a:srgbClr val="000000"/>
              </a:solidFill>
            </a:endParaRPr>
          </a:p>
        </p:txBody>
      </p:sp>
      <p:pic>
        <p:nvPicPr>
          <p:cNvPr id="39939" name="Picture 2"/>
          <p:cNvPicPr>
            <a:picLocks noChangeAspect="1" noChangeArrowheads="1"/>
          </p:cNvPicPr>
          <p:nvPr/>
        </p:nvPicPr>
        <p:blipFill>
          <a:blip r:embed="rId3" cstate="print"/>
          <a:srcRect l="20580" r="20491"/>
          <a:stretch>
            <a:fillRect/>
          </a:stretch>
        </p:blipFill>
        <p:spPr bwMode="auto">
          <a:xfrm>
            <a:off x="9102725" y="1169988"/>
            <a:ext cx="958850" cy="1050925"/>
          </a:xfrm>
          <a:prstGeom prst="rect">
            <a:avLst/>
          </a:prstGeom>
          <a:noFill/>
          <a:ln w="9525">
            <a:noFill/>
            <a:round/>
            <a:headEnd/>
            <a:tailEnd/>
          </a:ln>
          <a:effectLst/>
        </p:spPr>
      </p:pic>
      <p:pic>
        <p:nvPicPr>
          <p:cNvPr id="39940" name="Picture 3"/>
          <p:cNvPicPr>
            <a:picLocks noChangeAspect="1" noChangeArrowheads="1"/>
          </p:cNvPicPr>
          <p:nvPr/>
        </p:nvPicPr>
        <p:blipFill>
          <a:blip r:embed="rId4" cstate="print"/>
          <a:srcRect l="6041" r="3676"/>
          <a:stretch>
            <a:fillRect/>
          </a:stretch>
        </p:blipFill>
        <p:spPr bwMode="auto">
          <a:xfrm>
            <a:off x="5003800" y="3376613"/>
            <a:ext cx="5688013" cy="3255962"/>
          </a:xfrm>
          <a:prstGeom prst="rect">
            <a:avLst/>
          </a:prstGeom>
          <a:noFill/>
          <a:ln w="9525">
            <a:noFill/>
            <a:round/>
            <a:headEnd/>
            <a:tailEnd/>
          </a:ln>
          <a:effectLst/>
        </p:spPr>
      </p:pic>
      <p:pic>
        <p:nvPicPr>
          <p:cNvPr id="39941" name="Picture 4"/>
          <p:cNvPicPr>
            <a:picLocks noChangeAspect="1" noChangeArrowheads="1"/>
          </p:cNvPicPr>
          <p:nvPr/>
        </p:nvPicPr>
        <p:blipFill>
          <a:blip r:embed="rId5" cstate="print"/>
          <a:srcRect l="10213" b="15555"/>
          <a:stretch>
            <a:fillRect/>
          </a:stretch>
        </p:blipFill>
        <p:spPr bwMode="auto">
          <a:xfrm>
            <a:off x="196850" y="179388"/>
            <a:ext cx="6065838" cy="3811587"/>
          </a:xfrm>
          <a:prstGeom prst="rect">
            <a:avLst/>
          </a:prstGeom>
          <a:noFill/>
          <a:ln w="9525">
            <a:noFill/>
            <a:round/>
            <a:headEnd/>
            <a:tailEnd/>
          </a:ln>
          <a:effectLst/>
        </p:spPr>
      </p:pic>
      <p:sp>
        <p:nvSpPr>
          <p:cNvPr id="40965" name="Text Box 5"/>
          <p:cNvSpPr txBox="1">
            <a:spLocks noChangeArrowheads="1"/>
          </p:cNvSpPr>
          <p:nvPr/>
        </p:nvSpPr>
        <p:spPr bwMode="auto">
          <a:xfrm>
            <a:off x="3249613" y="592138"/>
            <a:ext cx="2449512" cy="7635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spcAft>
                <a:spcPts val="1200"/>
              </a:spcAft>
              <a:buClrTx/>
              <a:buFontTx/>
              <a:buNone/>
              <a:defRPr/>
            </a:pPr>
            <a:r>
              <a:rPr lang="pt-PT" altLang="pt-PT" b="1" dirty="0">
                <a:effectLst>
                  <a:outerShdw blurRad="38100" dist="38100" dir="2700000" algn="tl">
                    <a:srgbClr val="C0C0C0"/>
                  </a:outerShdw>
                </a:effectLst>
              </a:rPr>
              <a:t>SHOPPING </a:t>
            </a:r>
            <a:endParaRPr lang="pt-PT" altLang="pt-PT" b="1" dirty="0" smtClean="0">
              <a:effectLst>
                <a:outerShdw blurRad="38100" dist="38100" dir="2700000" algn="tl">
                  <a:srgbClr val="C0C0C0"/>
                </a:outerShdw>
              </a:effectLst>
            </a:endParaRPr>
          </a:p>
          <a:p>
            <a:pPr algn="ctr">
              <a:spcAft>
                <a:spcPts val="1200"/>
              </a:spcAft>
              <a:buClrTx/>
              <a:buFontTx/>
              <a:buNone/>
              <a:defRPr/>
            </a:pPr>
            <a:r>
              <a:rPr lang="pt-PT" altLang="pt-PT" b="1" dirty="0" smtClean="0">
                <a:effectLst>
                  <a:outerShdw blurRad="38100" dist="38100" dir="2700000" algn="tl">
                    <a:srgbClr val="C0C0C0"/>
                  </a:outerShdw>
                </a:effectLst>
              </a:rPr>
              <a:t>CENTRE</a:t>
            </a:r>
            <a:endParaRPr lang="pt-PT" altLang="pt-PT" b="1" dirty="0">
              <a:effectLst>
                <a:outerShdw blurRad="38100" dist="38100" dir="2700000" algn="tl">
                  <a:srgbClr val="C0C0C0"/>
                </a:outerShdw>
              </a:effectLst>
            </a:endParaRPr>
          </a:p>
        </p:txBody>
      </p:sp>
      <p:sp>
        <p:nvSpPr>
          <p:cNvPr id="40966" name="Text Box 6"/>
          <p:cNvSpPr txBox="1">
            <a:spLocks noChangeArrowheads="1"/>
          </p:cNvSpPr>
          <p:nvPr/>
        </p:nvSpPr>
        <p:spPr bwMode="auto">
          <a:xfrm>
            <a:off x="6508750" y="1169988"/>
            <a:ext cx="2592388" cy="1069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lnSpc>
                <a:spcPct val="140000"/>
              </a:lnSpc>
              <a:buClrTx/>
              <a:buFontTx/>
              <a:buNone/>
              <a:defRPr/>
            </a:pPr>
            <a:r>
              <a:rPr lang="es-ES" altLang="pt-PT" sz="2400" b="1" dirty="0">
                <a:solidFill>
                  <a:srgbClr val="000000"/>
                </a:solidFill>
                <a:effectLst>
                  <a:outerShdw blurRad="38100" dist="38100" dir="2700000" algn="tl">
                    <a:srgbClr val="C0C0C0"/>
                  </a:outerShdw>
                </a:effectLst>
              </a:rPr>
              <a:t>SHOPPING </a:t>
            </a:r>
            <a:r>
              <a:rPr lang="es-ES" altLang="pt-PT" sz="2400" b="1" dirty="0" smtClean="0">
                <a:solidFill>
                  <a:srgbClr val="000000"/>
                </a:solidFill>
                <a:effectLst>
                  <a:outerShdw blurRad="38100" dist="38100" dir="2700000" algn="tl">
                    <a:srgbClr val="C0C0C0"/>
                  </a:outerShdw>
                </a:effectLst>
              </a:rPr>
              <a:t>CENTRE</a:t>
            </a:r>
            <a:endParaRPr lang="es-ES" altLang="pt-PT" sz="2400" b="1" dirty="0">
              <a:solidFill>
                <a:srgbClr val="000000"/>
              </a:solidFill>
              <a:effectLst>
                <a:outerShdw blurRad="38100" dist="38100" dir="2700000" algn="tl">
                  <a:srgbClr val="C0C0C0"/>
                </a:outerShdw>
              </a:effectLst>
            </a:endParaRPr>
          </a:p>
        </p:txBody>
      </p:sp>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2068513" y="4919663"/>
            <a:ext cx="6119812" cy="1800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lnSpc>
                <a:spcPct val="140000"/>
              </a:lnSpc>
              <a:spcAft>
                <a:spcPts val="1200"/>
              </a:spcAft>
              <a:buClrTx/>
              <a:buFontTx/>
              <a:buNone/>
              <a:defRPr/>
            </a:pPr>
            <a:r>
              <a:rPr lang="pt-PT" altLang="pt-PT" sz="2400" b="1" dirty="0">
                <a:solidFill>
                  <a:srgbClr val="000000"/>
                </a:solidFill>
                <a:effectLst>
                  <a:outerShdw blurRad="38100" dist="38100" dir="2700000" algn="tl">
                    <a:srgbClr val="C0C0C0"/>
                  </a:outerShdw>
                </a:effectLst>
              </a:rPr>
              <a:t>CULTURAL </a:t>
            </a:r>
            <a:r>
              <a:rPr lang="pt-PT" altLang="pt-PT" sz="2400" b="1" dirty="0" smtClean="0">
                <a:solidFill>
                  <a:srgbClr val="000000"/>
                </a:solidFill>
                <a:effectLst>
                  <a:outerShdw blurRad="38100" dist="38100" dir="2700000" algn="tl">
                    <a:srgbClr val="C0C0C0"/>
                  </a:outerShdw>
                </a:effectLst>
              </a:rPr>
              <a:t>CENTRE</a:t>
            </a:r>
            <a:endParaRPr lang="pt-PT" altLang="pt-PT" sz="2400" b="1" dirty="0">
              <a:solidFill>
                <a:srgbClr val="000000"/>
              </a:solidFill>
              <a:effectLst>
                <a:outerShdw blurRad="38100" dist="38100" dir="2700000" algn="tl">
                  <a:srgbClr val="C0C0C0"/>
                </a:outerShdw>
              </a:effectLst>
            </a:endParaRPr>
          </a:p>
          <a:p>
            <a:pPr algn="ctr">
              <a:lnSpc>
                <a:spcPct val="150000"/>
              </a:lnSpc>
              <a:buClrTx/>
              <a:buFontTx/>
              <a:buNone/>
              <a:defRPr/>
            </a:pPr>
            <a:r>
              <a:rPr lang="en-US" altLang="pt-PT" sz="1600" dirty="0">
                <a:solidFill>
                  <a:srgbClr val="000000"/>
                </a:solidFill>
              </a:rPr>
              <a:t>It will be a space for the presentation of cultural events </a:t>
            </a:r>
            <a:r>
              <a:rPr lang="en-US" altLang="pt-PT" sz="1600" dirty="0" smtClean="0">
                <a:solidFill>
                  <a:srgbClr val="000000"/>
                </a:solidFill>
              </a:rPr>
              <a:t>of different kinds.</a:t>
            </a:r>
            <a:endParaRPr lang="pt-PT" altLang="pt-PT" sz="1600" dirty="0" smtClean="0">
              <a:solidFill>
                <a:srgbClr val="000000"/>
              </a:solidFill>
            </a:endParaRPr>
          </a:p>
          <a:p>
            <a:pPr>
              <a:lnSpc>
                <a:spcPct val="140000"/>
              </a:lnSpc>
              <a:buClrTx/>
              <a:buFontTx/>
              <a:buNone/>
              <a:defRPr/>
            </a:pPr>
            <a:endParaRPr lang="pt-PT" altLang="pt-PT" sz="1500" dirty="0" smtClean="0">
              <a:solidFill>
                <a:srgbClr val="000000"/>
              </a:solidFill>
            </a:endParaRPr>
          </a:p>
        </p:txBody>
      </p:sp>
      <p:pic>
        <p:nvPicPr>
          <p:cNvPr id="40963" name="Picture 2"/>
          <p:cNvPicPr>
            <a:picLocks noChangeAspect="1" noChangeArrowheads="1"/>
          </p:cNvPicPr>
          <p:nvPr/>
        </p:nvPicPr>
        <p:blipFill>
          <a:blip r:embed="rId3" cstate="print"/>
          <a:srcRect l="20580" r="20494"/>
          <a:stretch>
            <a:fillRect/>
          </a:stretch>
        </p:blipFill>
        <p:spPr bwMode="auto">
          <a:xfrm>
            <a:off x="8297863" y="5003800"/>
            <a:ext cx="1484312" cy="1630363"/>
          </a:xfrm>
          <a:prstGeom prst="rect">
            <a:avLst/>
          </a:prstGeom>
          <a:noFill/>
          <a:ln w="9525">
            <a:noFill/>
            <a:round/>
            <a:headEnd/>
            <a:tailEnd/>
          </a:ln>
          <a:effectLst/>
        </p:spPr>
      </p:pic>
      <p:pic>
        <p:nvPicPr>
          <p:cNvPr id="40964" name="Picture 3"/>
          <p:cNvPicPr>
            <a:picLocks noChangeAspect="1" noChangeArrowheads="1"/>
          </p:cNvPicPr>
          <p:nvPr/>
        </p:nvPicPr>
        <p:blipFill>
          <a:blip r:embed="rId4" cstate="print"/>
          <a:srcRect/>
          <a:stretch>
            <a:fillRect/>
          </a:stretch>
        </p:blipFill>
        <p:spPr bwMode="auto">
          <a:xfrm>
            <a:off x="304800" y="377825"/>
            <a:ext cx="10136188" cy="4194175"/>
          </a:xfrm>
          <a:prstGeom prst="rect">
            <a:avLst/>
          </a:prstGeom>
          <a:noFill/>
          <a:ln w="9525">
            <a:noFill/>
            <a:round/>
            <a:headEnd/>
            <a:tailEnd/>
          </a:ln>
          <a:effectLst/>
        </p:spPr>
      </p:pic>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701675" y="1474788"/>
            <a:ext cx="9288463" cy="5697537"/>
          </a:xfrm>
          <a:prstGeom prst="rect">
            <a:avLst/>
          </a:prstGeom>
          <a:noFill/>
          <a:ln w="9525">
            <a:noFill/>
            <a:round/>
            <a:headEnd/>
            <a:tailEnd/>
          </a:ln>
          <a:effectLst/>
        </p:spPr>
        <p:txBody>
          <a:bodyPr lIns="90000" tIns="45000" rIns="90000" bIns="45000"/>
          <a:lstStyle/>
          <a:p>
            <a:pPr algn="just">
              <a:lnSpc>
                <a:spcPct val="150000"/>
              </a:lnSpc>
              <a:spcBef>
                <a:spcPts val="600"/>
              </a:spcBef>
              <a:spcAft>
                <a:spcPts val="6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pt-PT" sz="1600" dirty="0">
                <a:solidFill>
                  <a:srgbClr val="000000"/>
                </a:solidFill>
              </a:rPr>
              <a:t>"Africa in Europe" will be a permanent exhibition from all countries in Africa, in order to connect them into a single efficient and modern infrastructure, with financial, business, logistics and cultural </a:t>
            </a:r>
            <a:r>
              <a:rPr lang="en-US" altLang="pt-PT" sz="1600" dirty="0" err="1">
                <a:solidFill>
                  <a:srgbClr val="000000"/>
                </a:solidFill>
              </a:rPr>
              <a:t>centres</a:t>
            </a:r>
            <a:r>
              <a:rPr lang="en-US" altLang="pt-PT" sz="1600" dirty="0">
                <a:solidFill>
                  <a:srgbClr val="000000"/>
                </a:solidFill>
              </a:rPr>
              <a:t>  in Europe and strengthen </a:t>
            </a:r>
            <a:r>
              <a:rPr lang="en-US" altLang="pt-PT" sz="1600" dirty="0" smtClean="0">
                <a:solidFill>
                  <a:srgbClr val="000000"/>
                </a:solidFill>
              </a:rPr>
              <a:t>their </a:t>
            </a:r>
            <a:r>
              <a:rPr lang="en-US" altLang="pt-PT" sz="1600" dirty="0">
                <a:solidFill>
                  <a:srgbClr val="000000"/>
                </a:solidFill>
              </a:rPr>
              <a:t>presence, interactivity and businesses in these areas.</a:t>
            </a:r>
          </a:p>
          <a:p>
            <a:pPr algn="just">
              <a:lnSpc>
                <a:spcPct val="150000"/>
              </a:lnSpc>
              <a:spcBef>
                <a:spcPts val="600"/>
              </a:spcBef>
              <a:spcAft>
                <a:spcPts val="6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pt-PT" sz="1600" dirty="0">
                <a:solidFill>
                  <a:srgbClr val="000000"/>
                </a:solidFill>
              </a:rPr>
              <a:t>The aim is to increase trade and investment between Africa and Europe, the two neighboring continents, creating a space with 2 million square meters in the Madrid region.</a:t>
            </a:r>
          </a:p>
          <a:p>
            <a:pPr algn="just">
              <a:lnSpc>
                <a:spcPct val="150000"/>
              </a:lnSpc>
              <a:spcBef>
                <a:spcPts val="600"/>
              </a:spcBef>
              <a:spcAft>
                <a:spcPts val="6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pt-PT" sz="1600" dirty="0">
                <a:solidFill>
                  <a:srgbClr val="000000"/>
                </a:solidFill>
              </a:rPr>
              <a:t>Madrid, capital of Spain, is an </a:t>
            </a:r>
            <a:r>
              <a:rPr lang="en-US" altLang="pt-PT" sz="1600" dirty="0" smtClean="0">
                <a:solidFill>
                  <a:srgbClr val="000000"/>
                </a:solidFill>
              </a:rPr>
              <a:t>unrivaled </a:t>
            </a:r>
            <a:r>
              <a:rPr lang="en-US" altLang="pt-PT" sz="1600" dirty="0">
                <a:solidFill>
                  <a:srgbClr val="000000"/>
                </a:solidFill>
              </a:rPr>
              <a:t>geostrategic location as a natural bridge between Europe, Africa and </a:t>
            </a:r>
            <a:r>
              <a:rPr lang="en-US" altLang="pt-PT" sz="1600" dirty="0" smtClean="0">
                <a:solidFill>
                  <a:srgbClr val="000000"/>
                </a:solidFill>
              </a:rPr>
              <a:t>America and, specially, </a:t>
            </a:r>
            <a:r>
              <a:rPr lang="en-US" altLang="pt-PT" sz="1600" dirty="0">
                <a:solidFill>
                  <a:srgbClr val="000000"/>
                </a:solidFill>
              </a:rPr>
              <a:t>Portugal. "Africa in Europe" is a unique and emblematic project, designed for the African governments and companies. It offers modern spaces, designed specifically for each activity and completely integrated in the most important international air, maritime and land </a:t>
            </a:r>
            <a:r>
              <a:rPr lang="en-US" altLang="pt-PT" sz="1600" dirty="0" smtClean="0">
                <a:solidFill>
                  <a:srgbClr val="000000"/>
                </a:solidFill>
              </a:rPr>
              <a:t>connections, incorporating </a:t>
            </a:r>
            <a:r>
              <a:rPr lang="en-US" altLang="pt-PT" sz="1600" dirty="0">
                <a:solidFill>
                  <a:srgbClr val="000000"/>
                </a:solidFill>
              </a:rPr>
              <a:t>the latest information and communication technology.</a:t>
            </a:r>
          </a:p>
          <a:p>
            <a:pPr algn="just">
              <a:lnSpc>
                <a:spcPct val="150000"/>
              </a:lnSpc>
              <a:spcBef>
                <a:spcPts val="600"/>
              </a:spcBef>
              <a:spcAft>
                <a:spcPts val="6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pt-PT" sz="1600" dirty="0">
                <a:solidFill>
                  <a:srgbClr val="000000"/>
                </a:solidFill>
              </a:rPr>
              <a:t>All this, together with the significant presence of Spain in the most prominent European and international </a:t>
            </a:r>
            <a:r>
              <a:rPr lang="en-US" altLang="pt-PT" sz="1600" dirty="0" smtClean="0">
                <a:solidFill>
                  <a:srgbClr val="000000"/>
                </a:solidFill>
              </a:rPr>
              <a:t>institutions and forums </a:t>
            </a:r>
            <a:r>
              <a:rPr lang="en-US" altLang="pt-PT" sz="1600" dirty="0">
                <a:solidFill>
                  <a:srgbClr val="000000"/>
                </a:solidFill>
              </a:rPr>
              <a:t>in financial, business </a:t>
            </a:r>
            <a:r>
              <a:rPr lang="en-US" altLang="pt-PT" sz="1600" dirty="0" smtClean="0">
                <a:solidFill>
                  <a:srgbClr val="000000"/>
                </a:solidFill>
              </a:rPr>
              <a:t>and cultural areas, </a:t>
            </a:r>
            <a:r>
              <a:rPr lang="en-US" altLang="pt-PT" sz="1600" dirty="0">
                <a:solidFill>
                  <a:srgbClr val="000000"/>
                </a:solidFill>
              </a:rPr>
              <a:t>makes this combination unbeatable with factors that guarantee </a:t>
            </a:r>
            <a:r>
              <a:rPr lang="en-US" altLang="pt-PT" sz="1600" dirty="0" smtClean="0">
                <a:solidFill>
                  <a:srgbClr val="000000"/>
                </a:solidFill>
              </a:rPr>
              <a:t>the </a:t>
            </a:r>
            <a:r>
              <a:rPr lang="en-US" altLang="pt-PT" sz="1600" dirty="0">
                <a:solidFill>
                  <a:srgbClr val="000000"/>
                </a:solidFill>
              </a:rPr>
              <a:t>global success and the spreading of "Africa in Europe “ project.</a:t>
            </a:r>
            <a:endParaRPr lang="pt-PT" altLang="pt-PT" sz="1600" dirty="0">
              <a:solidFill>
                <a:srgbClr val="000000"/>
              </a:solidFill>
            </a:endParaRPr>
          </a:p>
        </p:txBody>
      </p:sp>
      <p:pic>
        <p:nvPicPr>
          <p:cNvPr id="5123" name="Picture 2"/>
          <p:cNvPicPr>
            <a:picLocks noChangeAspect="1" noChangeArrowheads="1"/>
          </p:cNvPicPr>
          <p:nvPr/>
        </p:nvPicPr>
        <p:blipFill>
          <a:blip r:embed="rId3" cstate="print"/>
          <a:srcRect l="2441" r="1158"/>
          <a:stretch>
            <a:fillRect/>
          </a:stretch>
        </p:blipFill>
        <p:spPr bwMode="auto">
          <a:xfrm>
            <a:off x="274638" y="127000"/>
            <a:ext cx="2284412" cy="1087438"/>
          </a:xfrm>
          <a:prstGeom prst="rect">
            <a:avLst/>
          </a:prstGeom>
          <a:noFill/>
          <a:ln w="9525">
            <a:noFill/>
            <a:round/>
            <a:headEnd/>
            <a:tailEnd/>
          </a:ln>
          <a:effectLst/>
        </p:spPr>
      </p:pic>
      <p:sp>
        <p:nvSpPr>
          <p:cNvPr id="5124" name="Rectângulo 1"/>
          <p:cNvSpPr>
            <a:spLocks noChangeArrowheads="1"/>
          </p:cNvSpPr>
          <p:nvPr/>
        </p:nvSpPr>
        <p:spPr bwMode="auto">
          <a:xfrm>
            <a:off x="3484563" y="661988"/>
            <a:ext cx="3722687" cy="60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pt-PT" altLang="pt-PT" sz="3600" b="1" dirty="0">
                <a:solidFill>
                  <a:schemeClr val="tx1"/>
                </a:solidFill>
                <a:effectLst>
                  <a:outerShdw blurRad="38100" dist="38100" dir="2700000" algn="tl">
                    <a:srgbClr val="000000">
                      <a:alpha val="43137"/>
                    </a:srgbClr>
                  </a:outerShdw>
                </a:effectLst>
              </a:rPr>
              <a:t>INTRODUCTION</a:t>
            </a:r>
          </a:p>
        </p:txBody>
      </p:sp>
    </p:spTree>
  </p:cSld>
  <p:clrMapOvr>
    <a:masterClrMapping/>
  </p:clrMapOvr>
  <p:transition spd="med">
    <p:pull/>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
          <p:cNvSpPr txBox="1">
            <a:spLocks noChangeArrowheads="1"/>
          </p:cNvSpPr>
          <p:nvPr/>
        </p:nvSpPr>
        <p:spPr bwMode="auto">
          <a:xfrm>
            <a:off x="4257675" y="4492625"/>
            <a:ext cx="4535488" cy="1976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9pPr>
          </a:lstStyle>
          <a:p>
            <a:pPr algn="ctr" eaLnBrk="1">
              <a:buClrTx/>
              <a:buFontTx/>
              <a:buNone/>
              <a:defRPr/>
            </a:pPr>
            <a:r>
              <a:rPr lang="pt-PT" altLang="pt-PT" sz="2400" b="1" dirty="0" smtClean="0">
                <a:solidFill>
                  <a:srgbClr val="000000"/>
                </a:solidFill>
                <a:effectLst>
                  <a:outerShdw blurRad="38100" dist="38100" dir="2700000" algn="tl">
                    <a:srgbClr val="000000">
                      <a:alpha val="43137"/>
                    </a:srgbClr>
                  </a:outerShdw>
                </a:effectLst>
              </a:rPr>
              <a:t>HOTELS AND APARTHOTEL</a:t>
            </a:r>
          </a:p>
          <a:p>
            <a:pPr algn="ctr" eaLnBrk="1">
              <a:buClrTx/>
              <a:buFontTx/>
              <a:buNone/>
              <a:defRPr/>
            </a:pPr>
            <a:endParaRPr lang="pt-PT" altLang="pt-PT" sz="1600" b="1" dirty="0" smtClean="0">
              <a:solidFill>
                <a:srgbClr val="000000"/>
              </a:solidFill>
            </a:endParaRPr>
          </a:p>
          <a:p>
            <a:pPr algn="ctr" eaLnBrk="1">
              <a:lnSpc>
                <a:spcPct val="150000"/>
              </a:lnSpc>
              <a:buClrTx/>
              <a:buFontTx/>
              <a:buNone/>
              <a:defRPr/>
            </a:pPr>
            <a:r>
              <a:rPr lang="en-US" altLang="pt-PT" sz="1600" dirty="0" smtClean="0">
                <a:solidFill>
                  <a:srgbClr val="000000"/>
                </a:solidFill>
              </a:rPr>
              <a:t>It is expected the creation of several hotels of different ratings to support all areas of Africa in Europe.</a:t>
            </a:r>
            <a:endParaRPr lang="pt-PT" altLang="pt-PT" sz="1600" dirty="0" smtClean="0">
              <a:solidFill>
                <a:srgbClr val="000000"/>
              </a:solidFill>
            </a:endParaRPr>
          </a:p>
          <a:p>
            <a:pPr eaLnBrk="1">
              <a:lnSpc>
                <a:spcPct val="140000"/>
              </a:lnSpc>
              <a:buClrTx/>
              <a:buFontTx/>
              <a:buNone/>
              <a:defRPr/>
            </a:pPr>
            <a:endParaRPr lang="pt-PT" altLang="pt-PT" sz="1500" dirty="0" smtClean="0">
              <a:solidFill>
                <a:srgbClr val="000000"/>
              </a:solidFill>
            </a:endParaRPr>
          </a:p>
        </p:txBody>
      </p:sp>
      <p:pic>
        <p:nvPicPr>
          <p:cNvPr id="41987" name="Picture 2"/>
          <p:cNvPicPr>
            <a:picLocks noChangeAspect="1" noChangeArrowheads="1"/>
          </p:cNvPicPr>
          <p:nvPr/>
        </p:nvPicPr>
        <p:blipFill>
          <a:blip r:embed="rId3" cstate="print"/>
          <a:srcRect l="20580" r="20494"/>
          <a:stretch>
            <a:fillRect/>
          </a:stretch>
        </p:blipFill>
        <p:spPr bwMode="auto">
          <a:xfrm>
            <a:off x="9090025" y="5773738"/>
            <a:ext cx="1484313" cy="1630362"/>
          </a:xfrm>
          <a:prstGeom prst="rect">
            <a:avLst/>
          </a:prstGeom>
          <a:noFill/>
          <a:ln w="9525">
            <a:noFill/>
            <a:round/>
            <a:headEnd/>
            <a:tailEnd/>
          </a:ln>
          <a:effectLst/>
        </p:spPr>
      </p:pic>
      <p:pic>
        <p:nvPicPr>
          <p:cNvPr id="41988" name="Picture 3"/>
          <p:cNvPicPr>
            <a:picLocks noChangeAspect="1" noChangeArrowheads="1"/>
          </p:cNvPicPr>
          <p:nvPr/>
        </p:nvPicPr>
        <p:blipFill>
          <a:blip r:embed="rId4" cstate="print"/>
          <a:srcRect/>
          <a:stretch>
            <a:fillRect/>
          </a:stretch>
        </p:blipFill>
        <p:spPr bwMode="auto">
          <a:xfrm>
            <a:off x="622300" y="133350"/>
            <a:ext cx="3359150" cy="12668250"/>
          </a:xfrm>
          <a:prstGeom prst="rect">
            <a:avLst/>
          </a:prstGeom>
          <a:noFill/>
          <a:ln w="9525">
            <a:noFill/>
            <a:round/>
            <a:headEnd/>
            <a:tailEnd/>
          </a:ln>
          <a:effectLst/>
        </p:spPr>
      </p:pic>
      <p:pic>
        <p:nvPicPr>
          <p:cNvPr id="41989" name="Picture 4"/>
          <p:cNvPicPr>
            <a:picLocks noChangeAspect="1" noChangeArrowheads="1"/>
          </p:cNvPicPr>
          <p:nvPr/>
        </p:nvPicPr>
        <p:blipFill>
          <a:blip r:embed="rId5" cstate="print"/>
          <a:srcRect/>
          <a:stretch>
            <a:fillRect/>
          </a:stretch>
        </p:blipFill>
        <p:spPr bwMode="auto">
          <a:xfrm>
            <a:off x="4194175" y="239713"/>
            <a:ext cx="6011863" cy="3971925"/>
          </a:xfrm>
          <a:prstGeom prst="rect">
            <a:avLst/>
          </a:prstGeom>
          <a:noFill/>
          <a:ln w="9525">
            <a:noFill/>
            <a:round/>
            <a:headEnd/>
            <a:tailEnd/>
          </a:ln>
          <a:effectLst/>
        </p:spPr>
      </p:pic>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5849938" y="611188"/>
            <a:ext cx="2663825" cy="1354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lnSpc>
                <a:spcPct val="140000"/>
              </a:lnSpc>
              <a:buClrTx/>
              <a:buFontTx/>
              <a:buNone/>
              <a:defRPr/>
            </a:pPr>
            <a:r>
              <a:rPr lang="pt-PT" altLang="pt-PT" sz="2400" b="1" dirty="0" smtClean="0">
                <a:solidFill>
                  <a:srgbClr val="000000"/>
                </a:solidFill>
                <a:effectLst>
                  <a:outerShdw blurRad="38100" dist="38100" dir="2700000" algn="tl">
                    <a:srgbClr val="C0C0C0"/>
                  </a:outerShdw>
                </a:effectLst>
              </a:rPr>
              <a:t>RESIDENTIAL</a:t>
            </a:r>
          </a:p>
          <a:p>
            <a:pPr algn="ctr">
              <a:lnSpc>
                <a:spcPct val="140000"/>
              </a:lnSpc>
              <a:buClrTx/>
              <a:buFontTx/>
              <a:buNone/>
              <a:defRPr/>
            </a:pPr>
            <a:r>
              <a:rPr lang="pt-PT" altLang="pt-PT" sz="2400" b="1" dirty="0" smtClean="0">
                <a:solidFill>
                  <a:srgbClr val="000000"/>
                </a:solidFill>
                <a:effectLst>
                  <a:outerShdw blurRad="38100" dist="38100" dir="2700000" algn="tl">
                    <a:srgbClr val="C0C0C0"/>
                  </a:outerShdw>
                </a:effectLst>
              </a:rPr>
              <a:t>AREA</a:t>
            </a:r>
            <a:endParaRPr lang="pt-PT" altLang="pt-PT" sz="2400" b="1" dirty="0" smtClean="0">
              <a:solidFill>
                <a:srgbClr val="000000"/>
              </a:solidFill>
            </a:endParaRPr>
          </a:p>
          <a:p>
            <a:pPr>
              <a:lnSpc>
                <a:spcPct val="140000"/>
              </a:lnSpc>
              <a:buClrTx/>
              <a:buFontTx/>
              <a:buNone/>
              <a:defRPr/>
            </a:pPr>
            <a:endParaRPr lang="pt-PT" altLang="pt-PT" sz="1500" dirty="0" smtClean="0">
              <a:solidFill>
                <a:srgbClr val="000000"/>
              </a:solidFill>
            </a:endParaRPr>
          </a:p>
          <a:p>
            <a:pPr>
              <a:lnSpc>
                <a:spcPct val="140000"/>
              </a:lnSpc>
              <a:buClrTx/>
              <a:buFontTx/>
              <a:buNone/>
              <a:defRPr/>
            </a:pPr>
            <a:endParaRPr lang="pt-PT" altLang="pt-PT" sz="1500" dirty="0" smtClean="0">
              <a:solidFill>
                <a:srgbClr val="000000"/>
              </a:solidFill>
            </a:endParaRPr>
          </a:p>
        </p:txBody>
      </p:sp>
      <p:pic>
        <p:nvPicPr>
          <p:cNvPr id="43011" name="Picture 2"/>
          <p:cNvPicPr>
            <a:picLocks noChangeAspect="1" noChangeArrowheads="1"/>
          </p:cNvPicPr>
          <p:nvPr/>
        </p:nvPicPr>
        <p:blipFill>
          <a:blip r:embed="rId3" cstate="print"/>
          <a:srcRect l="20581" r="20482"/>
          <a:stretch>
            <a:fillRect/>
          </a:stretch>
        </p:blipFill>
        <p:spPr bwMode="auto">
          <a:xfrm>
            <a:off x="8874125" y="361950"/>
            <a:ext cx="1081088" cy="1185863"/>
          </a:xfrm>
          <a:prstGeom prst="rect">
            <a:avLst/>
          </a:prstGeom>
          <a:noFill/>
          <a:ln w="9525">
            <a:noFill/>
            <a:round/>
            <a:headEnd/>
            <a:tailEnd/>
          </a:ln>
          <a:effectLst/>
        </p:spPr>
      </p:pic>
      <p:pic>
        <p:nvPicPr>
          <p:cNvPr id="43012" name="Picture 3"/>
          <p:cNvPicPr>
            <a:picLocks noChangeAspect="1" noChangeArrowheads="1"/>
          </p:cNvPicPr>
          <p:nvPr/>
        </p:nvPicPr>
        <p:blipFill>
          <a:blip r:embed="rId4" cstate="print"/>
          <a:srcRect l="9724" r="8736" b="7677"/>
          <a:stretch>
            <a:fillRect/>
          </a:stretch>
        </p:blipFill>
        <p:spPr bwMode="auto">
          <a:xfrm>
            <a:off x="1025525" y="4140200"/>
            <a:ext cx="5129213" cy="3248025"/>
          </a:xfrm>
          <a:prstGeom prst="rect">
            <a:avLst/>
          </a:prstGeom>
          <a:noFill/>
          <a:ln w="9525">
            <a:noFill/>
            <a:round/>
            <a:headEnd/>
            <a:tailEnd/>
          </a:ln>
          <a:effectLst/>
        </p:spPr>
      </p:pic>
      <p:pic>
        <p:nvPicPr>
          <p:cNvPr id="43013" name="Picture 4"/>
          <p:cNvPicPr>
            <a:picLocks noChangeAspect="1" noChangeArrowheads="1"/>
          </p:cNvPicPr>
          <p:nvPr/>
        </p:nvPicPr>
        <p:blipFill>
          <a:blip r:embed="rId5" cstate="print"/>
          <a:srcRect t="7999"/>
          <a:stretch>
            <a:fillRect/>
          </a:stretch>
        </p:blipFill>
        <p:spPr bwMode="auto">
          <a:xfrm>
            <a:off x="342900" y="285750"/>
            <a:ext cx="4930775" cy="3781425"/>
          </a:xfrm>
          <a:prstGeom prst="rect">
            <a:avLst/>
          </a:prstGeom>
          <a:noFill/>
          <a:ln w="9525">
            <a:noFill/>
            <a:round/>
            <a:headEnd/>
            <a:tailEnd/>
          </a:ln>
          <a:effectLst/>
        </p:spPr>
      </p:pic>
      <p:pic>
        <p:nvPicPr>
          <p:cNvPr id="43014" name="Picture 5"/>
          <p:cNvPicPr>
            <a:picLocks noChangeAspect="1" noChangeArrowheads="1"/>
          </p:cNvPicPr>
          <p:nvPr/>
        </p:nvPicPr>
        <p:blipFill>
          <a:blip r:embed="rId6" cstate="print"/>
          <a:srcRect/>
          <a:stretch>
            <a:fillRect/>
          </a:stretch>
        </p:blipFill>
        <p:spPr bwMode="auto">
          <a:xfrm>
            <a:off x="6775450" y="3810000"/>
            <a:ext cx="3240088" cy="3509963"/>
          </a:xfrm>
          <a:prstGeom prst="rect">
            <a:avLst/>
          </a:prstGeom>
          <a:noFill/>
          <a:ln w="9525">
            <a:noFill/>
            <a:round/>
            <a:headEnd/>
            <a:tailEnd/>
          </a:ln>
          <a:effectLst/>
        </p:spPr>
      </p:pic>
      <p:sp>
        <p:nvSpPr>
          <p:cNvPr id="43015" name="Text Box 6"/>
          <p:cNvSpPr txBox="1">
            <a:spLocks noChangeArrowheads="1"/>
          </p:cNvSpPr>
          <p:nvPr/>
        </p:nvSpPr>
        <p:spPr bwMode="auto">
          <a:xfrm>
            <a:off x="5849938" y="1968500"/>
            <a:ext cx="4103687" cy="1201738"/>
          </a:xfrm>
          <a:prstGeom prst="rect">
            <a:avLst/>
          </a:prstGeom>
          <a:noFill/>
          <a:ln w="9525">
            <a:noFill/>
            <a:round/>
            <a:headEnd/>
            <a:tailEnd/>
          </a:ln>
          <a:effectLst/>
        </p:spPr>
        <p:txBody>
          <a:bodyPr lIns="90000" tIns="46800" rIns="90000" bIns="46800">
            <a:spAutoFit/>
          </a:bodyPr>
          <a:lstStyle/>
          <a:p>
            <a:pPr algn="ctr">
              <a:lnSpc>
                <a:spcPct val="15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pt-PT" sz="1600">
                <a:solidFill>
                  <a:srgbClr val="000000"/>
                </a:solidFill>
              </a:rPr>
              <a:t>It will be implemented a Residential Area which will support everyone involved in </a:t>
            </a:r>
            <a:r>
              <a:rPr lang="en-US" altLang="pt-PT" sz="1600" i="1">
                <a:solidFill>
                  <a:srgbClr val="000000"/>
                </a:solidFill>
              </a:rPr>
              <a:t>Africa in Europe</a:t>
            </a:r>
            <a:r>
              <a:rPr lang="en-US" altLang="pt-PT" sz="1600">
                <a:solidFill>
                  <a:srgbClr val="000000"/>
                </a:solidFill>
              </a:rPr>
              <a:t>.</a:t>
            </a:r>
            <a:endParaRPr lang="pt-PT" altLang="pt-PT" sz="1600" i="1">
              <a:solidFill>
                <a:srgbClr val="000000"/>
              </a:solidFill>
            </a:endParaRPr>
          </a:p>
        </p:txBody>
      </p:sp>
    </p:spTree>
  </p:cSld>
  <p:clrMapOvr>
    <a:masterClrMapping/>
  </p:clrMapOvr>
  <p:transition spd="med">
    <p:strips dir="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cstate="print"/>
          <a:srcRect/>
          <a:stretch>
            <a:fillRect/>
          </a:stretch>
        </p:blipFill>
        <p:spPr bwMode="auto">
          <a:xfrm>
            <a:off x="4121150" y="4329113"/>
            <a:ext cx="2249488" cy="2332037"/>
          </a:xfrm>
          <a:prstGeom prst="rect">
            <a:avLst/>
          </a:prstGeom>
          <a:noFill/>
          <a:ln w="9525">
            <a:noFill/>
            <a:round/>
            <a:headEnd/>
            <a:tailEnd/>
          </a:ln>
          <a:effectLst/>
        </p:spPr>
      </p:pic>
      <p:pic>
        <p:nvPicPr>
          <p:cNvPr id="44035" name="Picture 2"/>
          <p:cNvPicPr>
            <a:picLocks noChangeAspect="1" noChangeArrowheads="1"/>
          </p:cNvPicPr>
          <p:nvPr/>
        </p:nvPicPr>
        <p:blipFill>
          <a:blip r:embed="rId4" cstate="print"/>
          <a:srcRect/>
          <a:stretch>
            <a:fillRect/>
          </a:stretch>
        </p:blipFill>
        <p:spPr bwMode="auto">
          <a:xfrm>
            <a:off x="809625" y="4365625"/>
            <a:ext cx="2519363" cy="2460625"/>
          </a:xfrm>
          <a:prstGeom prst="rect">
            <a:avLst/>
          </a:prstGeom>
          <a:noFill/>
          <a:ln w="9525">
            <a:noFill/>
            <a:round/>
            <a:headEnd/>
            <a:tailEnd/>
          </a:ln>
          <a:effectLst/>
        </p:spPr>
      </p:pic>
      <p:sp>
        <p:nvSpPr>
          <p:cNvPr id="44036" name="Text Box 3"/>
          <p:cNvSpPr txBox="1">
            <a:spLocks noChangeArrowheads="1"/>
          </p:cNvSpPr>
          <p:nvPr/>
        </p:nvSpPr>
        <p:spPr bwMode="auto">
          <a:xfrm>
            <a:off x="944563" y="1763713"/>
            <a:ext cx="8218487" cy="1514475"/>
          </a:xfrm>
          <a:prstGeom prst="rect">
            <a:avLst/>
          </a:prstGeom>
          <a:noFill/>
          <a:ln w="9525">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sz="1400" b="1" i="1">
                <a:solidFill>
                  <a:srgbClr val="000000"/>
                </a:solidFill>
              </a:rPr>
              <a:t>Contacts:</a:t>
            </a:r>
          </a:p>
          <a:p>
            <a:pPr>
              <a:lnSpc>
                <a:spcPct val="14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t-PT" altLang="pt-PT" sz="1400" b="1" i="1">
              <a:solidFill>
                <a:srgbClr val="000000"/>
              </a:solidFill>
            </a:endParaRPr>
          </a:p>
          <a:p>
            <a:pPr>
              <a:lnSpc>
                <a:spcPct val="14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sz="1400" b="1">
                <a:solidFill>
                  <a:srgbClr val="000000"/>
                </a:solidFill>
              </a:rPr>
              <a:t>Spain     </a:t>
            </a:r>
            <a:r>
              <a:rPr lang="pt-PT" altLang="pt-PT" sz="1400">
                <a:solidFill>
                  <a:srgbClr val="000000"/>
                </a:solidFill>
              </a:rPr>
              <a:t> | Dr. António Garrido        | email: </a:t>
            </a:r>
            <a:r>
              <a:rPr lang="pt-PT" altLang="pt-PT" sz="1400">
                <a:solidFill>
                  <a:srgbClr val="000099"/>
                </a:solidFill>
              </a:rPr>
              <a:t>antoniogarrido@cepalopspain.com</a:t>
            </a:r>
            <a:r>
              <a:rPr lang="pt-PT" altLang="pt-PT" sz="1400">
                <a:solidFill>
                  <a:srgbClr val="000000"/>
                </a:solidFill>
              </a:rPr>
              <a:t> | tlf +034 670703455</a:t>
            </a:r>
          </a:p>
          <a:p>
            <a:pPr>
              <a:lnSpc>
                <a:spcPct val="14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sz="1400" b="1">
                <a:solidFill>
                  <a:srgbClr val="000000"/>
                </a:solidFill>
              </a:rPr>
              <a:t>Portugal</a:t>
            </a:r>
            <a:r>
              <a:rPr lang="pt-PT" altLang="pt-PT" sz="1400">
                <a:solidFill>
                  <a:srgbClr val="000000"/>
                </a:solidFill>
              </a:rPr>
              <a:t> | Engº Moutinho Cardoso | email: </a:t>
            </a:r>
            <a:r>
              <a:rPr lang="pt-PT" altLang="pt-PT" sz="1400">
                <a:solidFill>
                  <a:srgbClr val="000099"/>
                </a:solidFill>
              </a:rPr>
              <a:t>administracao@cogedir.pt </a:t>
            </a:r>
            <a:r>
              <a:rPr lang="pt-PT" altLang="pt-PT" sz="1400">
                <a:solidFill>
                  <a:srgbClr val="000000"/>
                </a:solidFill>
              </a:rPr>
              <a:t>              | tlf +351 917556469</a:t>
            </a:r>
          </a:p>
          <a:p>
            <a:pPr>
              <a:lnSpc>
                <a:spcPct val="14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sz="1400" b="1">
                <a:solidFill>
                  <a:srgbClr val="000000"/>
                </a:solidFill>
              </a:rPr>
              <a:t>Angola    </a:t>
            </a:r>
            <a:r>
              <a:rPr lang="pt-PT" altLang="pt-PT" sz="1400">
                <a:solidFill>
                  <a:srgbClr val="000000"/>
                </a:solidFill>
              </a:rPr>
              <a:t>| Dr. Francisco Viana       | email: </a:t>
            </a:r>
            <a:r>
              <a:rPr lang="pt-PT" altLang="pt-PT" sz="1400">
                <a:solidFill>
                  <a:srgbClr val="000099"/>
                </a:solidFill>
              </a:rPr>
              <a:t>viana888@gmail.com   </a:t>
            </a:r>
            <a:r>
              <a:rPr lang="pt-PT" altLang="pt-PT" sz="1400">
                <a:solidFill>
                  <a:srgbClr val="000000"/>
                </a:solidFill>
              </a:rPr>
              <a:t>                    | tlf +244 923788889</a:t>
            </a:r>
          </a:p>
        </p:txBody>
      </p:sp>
      <p:pic>
        <p:nvPicPr>
          <p:cNvPr id="44037" name="Picture 4"/>
          <p:cNvPicPr>
            <a:picLocks noChangeAspect="1" noChangeArrowheads="1"/>
          </p:cNvPicPr>
          <p:nvPr/>
        </p:nvPicPr>
        <p:blipFill>
          <a:blip r:embed="rId5" cstate="print"/>
          <a:srcRect/>
          <a:stretch>
            <a:fillRect/>
          </a:stretch>
        </p:blipFill>
        <p:spPr bwMode="auto">
          <a:xfrm>
            <a:off x="7362825" y="4787900"/>
            <a:ext cx="1979613" cy="1616075"/>
          </a:xfrm>
          <a:prstGeom prst="rect">
            <a:avLst/>
          </a:prstGeom>
          <a:noFill/>
          <a:ln w="9525">
            <a:noFill/>
            <a:round/>
            <a:headEnd/>
            <a:tailEnd/>
          </a:ln>
          <a:effectLst/>
        </p:spPr>
      </p:pic>
      <p:sp>
        <p:nvSpPr>
          <p:cNvPr id="45061" name="Text Box 5"/>
          <p:cNvSpPr txBox="1">
            <a:spLocks noChangeArrowheads="1"/>
          </p:cNvSpPr>
          <p:nvPr/>
        </p:nvSpPr>
        <p:spPr bwMode="auto">
          <a:xfrm>
            <a:off x="4338638" y="790575"/>
            <a:ext cx="2016125" cy="552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ea typeface="SimSun" charset="-122"/>
              </a:defRPr>
            </a:lvl9pPr>
          </a:lstStyle>
          <a:p>
            <a:pPr algn="ctr">
              <a:lnSpc>
                <a:spcPct val="140000"/>
              </a:lnSpc>
              <a:buClrTx/>
              <a:buFontTx/>
              <a:buNone/>
              <a:defRPr/>
            </a:pPr>
            <a:r>
              <a:rPr lang="es-ES" altLang="pt-PT" sz="2400" b="1" dirty="0">
                <a:solidFill>
                  <a:srgbClr val="000000"/>
                </a:solidFill>
                <a:effectLst>
                  <a:outerShdw blurRad="38100" dist="38100" dir="2700000" algn="tl">
                    <a:srgbClr val="C0C0C0"/>
                  </a:outerShdw>
                </a:effectLst>
              </a:rPr>
              <a:t>CONTACTS</a:t>
            </a:r>
            <a:endParaRPr lang="es-ES" altLang="pt-PT" dirty="0" smtClean="0"/>
          </a:p>
        </p:txBody>
      </p:sp>
      <p:pic>
        <p:nvPicPr>
          <p:cNvPr id="44039" name="Picture 6"/>
          <p:cNvPicPr>
            <a:picLocks noChangeAspect="1" noChangeArrowheads="1"/>
          </p:cNvPicPr>
          <p:nvPr/>
        </p:nvPicPr>
        <p:blipFill>
          <a:blip r:embed="rId6" cstate="print"/>
          <a:srcRect/>
          <a:stretch>
            <a:fillRect/>
          </a:stretch>
        </p:blipFill>
        <p:spPr bwMode="auto">
          <a:xfrm>
            <a:off x="8259763" y="395288"/>
            <a:ext cx="2165350" cy="1079500"/>
          </a:xfrm>
          <a:prstGeom prst="rect">
            <a:avLst/>
          </a:prstGeom>
          <a:noFill/>
          <a:ln w="9525">
            <a:noFill/>
            <a:round/>
            <a:headEnd/>
            <a:tailEnd/>
          </a:ln>
          <a:effectLst/>
        </p:spPr>
      </p:pic>
    </p:spTree>
  </p:cSld>
  <p:clrMapOvr>
    <a:masterClrMapping/>
  </p:clrMapOvr>
  <p:transition spd="med">
    <p:pull/>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944563" y="2555875"/>
            <a:ext cx="8001000" cy="4319588"/>
          </a:xfrm>
          <a:prstGeom prst="rect">
            <a:avLst/>
          </a:prstGeom>
          <a:noFill/>
          <a:ln w="9525">
            <a:noFill/>
            <a:round/>
            <a:headEnd/>
            <a:tailEnd/>
          </a:ln>
          <a:effectLst/>
        </p:spPr>
      </p:pic>
      <p:pic>
        <p:nvPicPr>
          <p:cNvPr id="6147" name="Picture 3"/>
          <p:cNvPicPr>
            <a:picLocks noChangeAspect="1" noChangeArrowheads="1"/>
          </p:cNvPicPr>
          <p:nvPr/>
        </p:nvPicPr>
        <p:blipFill>
          <a:blip r:embed="rId4" cstate="print"/>
          <a:srcRect l="2452" r="1146"/>
          <a:stretch>
            <a:fillRect/>
          </a:stretch>
        </p:blipFill>
        <p:spPr bwMode="auto">
          <a:xfrm>
            <a:off x="8802688" y="242888"/>
            <a:ext cx="1547812" cy="800100"/>
          </a:xfrm>
          <a:prstGeom prst="rect">
            <a:avLst/>
          </a:prstGeom>
          <a:noFill/>
          <a:ln w="9525">
            <a:noFill/>
            <a:round/>
            <a:headEnd/>
            <a:tailEnd/>
          </a:ln>
          <a:effectLst/>
        </p:spPr>
      </p:pic>
      <p:sp>
        <p:nvSpPr>
          <p:cNvPr id="6148" name="Rectângulo 1"/>
          <p:cNvSpPr>
            <a:spLocks noChangeArrowheads="1"/>
          </p:cNvSpPr>
          <p:nvPr/>
        </p:nvSpPr>
        <p:spPr bwMode="auto">
          <a:xfrm>
            <a:off x="4065588" y="1403350"/>
            <a:ext cx="2560637" cy="60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pt-PT" altLang="pt-PT" sz="3600" b="1" dirty="0">
                <a:solidFill>
                  <a:schemeClr val="tx1"/>
                </a:solidFill>
                <a:effectLst>
                  <a:outerShdw blurRad="38100" dist="38100" dir="2700000" algn="tl">
                    <a:srgbClr val="000000">
                      <a:alpha val="43137"/>
                    </a:srgbClr>
                  </a:outerShdw>
                </a:effectLst>
              </a:rPr>
              <a:t>LOCATION</a:t>
            </a:r>
            <a:endParaRPr lang="pt-PT" altLang="pt-PT" sz="3200" b="1" dirty="0">
              <a:solidFill>
                <a:schemeClr val="tx1"/>
              </a:solidFill>
              <a:effectLst>
                <a:outerShdw blurRad="38100" dist="38100" dir="2700000" algn="tl">
                  <a:srgbClr val="000000">
                    <a:alpha val="43137"/>
                  </a:srgbClr>
                </a:outerShdw>
              </a:effectLst>
            </a:endParaRPr>
          </a:p>
        </p:txBody>
      </p:sp>
    </p:spTree>
  </p:cSld>
  <p:clrMapOvr>
    <a:masterClrMapping/>
  </p:clrMapOvr>
  <p:transition spd="med">
    <p:circl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cstate="print"/>
          <a:srcRect/>
          <a:stretch>
            <a:fillRect/>
          </a:stretch>
        </p:blipFill>
        <p:spPr bwMode="auto">
          <a:xfrm>
            <a:off x="-720725" y="-323850"/>
            <a:ext cx="12239625" cy="7883525"/>
          </a:xfrm>
          <a:prstGeom prst="rect">
            <a:avLst/>
          </a:prstGeom>
          <a:noFill/>
          <a:ln w="9525">
            <a:noFill/>
            <a:round/>
            <a:headEnd/>
            <a:tailEnd/>
          </a:ln>
          <a:effectLst/>
        </p:spPr>
      </p:pic>
      <p:sp>
        <p:nvSpPr>
          <p:cNvPr id="7171" name="Oval 2"/>
          <p:cNvSpPr>
            <a:spLocks noChangeArrowheads="1"/>
          </p:cNvSpPr>
          <p:nvPr/>
        </p:nvSpPr>
        <p:spPr bwMode="auto">
          <a:xfrm>
            <a:off x="2935288" y="2159000"/>
            <a:ext cx="376237" cy="360363"/>
          </a:xfrm>
          <a:prstGeom prst="ellipse">
            <a:avLst/>
          </a:prstGeom>
          <a:noFill/>
          <a:ln w="108000">
            <a:solidFill>
              <a:srgbClr val="000080"/>
            </a:solidFill>
            <a:miter lim="800000"/>
            <a:headEnd/>
            <a:tailEnd/>
          </a:ln>
          <a:effectLst/>
        </p:spPr>
        <p:txBody>
          <a:bodyPr wrap="none" anchor="ctr"/>
          <a:lstStyle/>
          <a:p>
            <a:endParaRPr lang="pt-PT" altLang="pt-PT"/>
          </a:p>
        </p:txBody>
      </p:sp>
      <p:pic>
        <p:nvPicPr>
          <p:cNvPr id="7172" name="Picture 3"/>
          <p:cNvPicPr>
            <a:picLocks noChangeAspect="1" noChangeArrowheads="1"/>
          </p:cNvPicPr>
          <p:nvPr/>
        </p:nvPicPr>
        <p:blipFill>
          <a:blip r:embed="rId4" cstate="print"/>
          <a:srcRect l="5542" t="13832" r="5542" b="10536"/>
          <a:stretch>
            <a:fillRect/>
          </a:stretch>
        </p:blipFill>
        <p:spPr bwMode="auto">
          <a:xfrm>
            <a:off x="3311525" y="1417638"/>
            <a:ext cx="1792288" cy="741362"/>
          </a:xfrm>
          <a:prstGeom prst="rect">
            <a:avLst/>
          </a:prstGeom>
          <a:noFill/>
          <a:ln w="9525">
            <a:noFill/>
            <a:round/>
            <a:headEnd/>
            <a:tailEnd/>
          </a:ln>
          <a:effectLst/>
        </p:spPr>
      </p:pic>
    </p:spTree>
  </p:cSld>
  <p:clrMapOvr>
    <a:masterClrMapping/>
  </p:clrMapOvr>
  <p:transition spd="med">
    <p:circl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3" cstate="print"/>
          <a:srcRect l="1770" r="2353"/>
          <a:stretch>
            <a:fillRect/>
          </a:stretch>
        </p:blipFill>
        <p:spPr bwMode="auto">
          <a:xfrm>
            <a:off x="0" y="0"/>
            <a:ext cx="10691813" cy="7559675"/>
          </a:xfrm>
          <a:prstGeom prst="rect">
            <a:avLst/>
          </a:prstGeom>
          <a:noFill/>
          <a:ln w="9525">
            <a:noFill/>
            <a:round/>
            <a:headEnd/>
            <a:tailEnd/>
          </a:ln>
          <a:effectLst/>
        </p:spPr>
      </p:pic>
      <p:sp>
        <p:nvSpPr>
          <p:cNvPr id="8195" name="Oval 2"/>
          <p:cNvSpPr>
            <a:spLocks noChangeArrowheads="1"/>
          </p:cNvSpPr>
          <p:nvPr/>
        </p:nvSpPr>
        <p:spPr bwMode="auto">
          <a:xfrm>
            <a:off x="4859338" y="4319588"/>
            <a:ext cx="1439862" cy="1439862"/>
          </a:xfrm>
          <a:prstGeom prst="ellipse">
            <a:avLst/>
          </a:prstGeom>
          <a:noFill/>
          <a:ln w="108000">
            <a:solidFill>
              <a:srgbClr val="000080"/>
            </a:solidFill>
            <a:miter lim="800000"/>
            <a:headEnd/>
            <a:tailEnd/>
          </a:ln>
          <a:effectLst/>
        </p:spPr>
        <p:txBody>
          <a:bodyPr wrap="none" anchor="ctr"/>
          <a:lstStyle/>
          <a:p>
            <a:endParaRPr lang="pt-PT" altLang="pt-PT"/>
          </a:p>
        </p:txBody>
      </p:sp>
      <p:sp>
        <p:nvSpPr>
          <p:cNvPr id="8196" name="Oval 3"/>
          <p:cNvSpPr>
            <a:spLocks noChangeArrowheads="1"/>
          </p:cNvSpPr>
          <p:nvPr/>
        </p:nvSpPr>
        <p:spPr bwMode="auto">
          <a:xfrm>
            <a:off x="2670175" y="644525"/>
            <a:ext cx="539750" cy="539750"/>
          </a:xfrm>
          <a:prstGeom prst="ellipse">
            <a:avLst/>
          </a:prstGeom>
          <a:noFill/>
          <a:ln w="72000">
            <a:solidFill>
              <a:srgbClr val="000080"/>
            </a:solidFill>
            <a:miter lim="800000"/>
            <a:headEnd/>
            <a:tailEnd/>
          </a:ln>
          <a:effectLst/>
        </p:spPr>
        <p:txBody>
          <a:bodyPr wrap="none" anchor="ctr"/>
          <a:lstStyle/>
          <a:p>
            <a:endParaRPr lang="pt-PT" altLang="pt-PT"/>
          </a:p>
        </p:txBody>
      </p:sp>
      <p:sp>
        <p:nvSpPr>
          <p:cNvPr id="8197" name="Oval 4"/>
          <p:cNvSpPr>
            <a:spLocks noChangeArrowheads="1"/>
          </p:cNvSpPr>
          <p:nvPr/>
        </p:nvSpPr>
        <p:spPr bwMode="auto">
          <a:xfrm>
            <a:off x="8099425" y="3419475"/>
            <a:ext cx="539750" cy="539750"/>
          </a:xfrm>
          <a:prstGeom prst="ellipse">
            <a:avLst/>
          </a:prstGeom>
          <a:noFill/>
          <a:ln w="72000">
            <a:solidFill>
              <a:srgbClr val="000080"/>
            </a:solidFill>
            <a:miter lim="800000"/>
            <a:headEnd/>
            <a:tailEnd/>
          </a:ln>
          <a:effectLst/>
        </p:spPr>
        <p:txBody>
          <a:bodyPr wrap="none" anchor="ctr"/>
          <a:lstStyle/>
          <a:p>
            <a:endParaRPr lang="pt-PT" altLang="pt-PT"/>
          </a:p>
        </p:txBody>
      </p:sp>
      <p:pic>
        <p:nvPicPr>
          <p:cNvPr id="8198" name="Picture 5"/>
          <p:cNvPicPr>
            <a:picLocks noChangeAspect="1" noChangeArrowheads="1"/>
          </p:cNvPicPr>
          <p:nvPr/>
        </p:nvPicPr>
        <p:blipFill>
          <a:blip r:embed="rId4" cstate="print"/>
          <a:srcRect l="5560" t="13823" r="5560" b="10507"/>
          <a:stretch>
            <a:fillRect/>
          </a:stretch>
        </p:blipFill>
        <p:spPr bwMode="auto">
          <a:xfrm>
            <a:off x="3249613" y="3278188"/>
            <a:ext cx="2228850" cy="1003300"/>
          </a:xfrm>
          <a:prstGeom prst="rect">
            <a:avLst/>
          </a:prstGeom>
          <a:noFill/>
          <a:ln w="9525">
            <a:noFill/>
            <a:round/>
            <a:headEnd/>
            <a:tailEnd/>
          </a:ln>
          <a:effectLst/>
        </p:spPr>
      </p:pic>
      <p:sp>
        <p:nvSpPr>
          <p:cNvPr id="8199" name="AutoShape 6"/>
          <p:cNvSpPr>
            <a:spLocks/>
          </p:cNvSpPr>
          <p:nvPr/>
        </p:nvSpPr>
        <p:spPr bwMode="auto">
          <a:xfrm>
            <a:off x="3690938" y="360363"/>
            <a:ext cx="1530350" cy="720725"/>
          </a:xfrm>
          <a:prstGeom prst="borderCallout1">
            <a:avLst>
              <a:gd name="adj1" fmla="val 27685"/>
              <a:gd name="adj2" fmla="val -5880"/>
              <a:gd name="adj3" fmla="val 82208"/>
              <a:gd name="adj4" fmla="val -33972"/>
            </a:avLst>
          </a:prstGeom>
          <a:noFill/>
          <a:ln w="36000">
            <a:solidFill>
              <a:srgbClr val="000080"/>
            </a:solidFill>
            <a:round/>
            <a:headEnd/>
            <a:tailEnd/>
          </a:ln>
          <a:effectLst/>
        </p:spPr>
        <p:txBody>
          <a:bodyPr wrap="none" anchor="ctr"/>
          <a:lstStyle/>
          <a:p>
            <a:endParaRPr lang="pt-PT" altLang="pt-PT"/>
          </a:p>
        </p:txBody>
      </p:sp>
      <p:sp>
        <p:nvSpPr>
          <p:cNvPr id="8200" name="Text Box 7"/>
          <p:cNvSpPr txBox="1">
            <a:spLocks noChangeArrowheads="1"/>
          </p:cNvSpPr>
          <p:nvPr/>
        </p:nvSpPr>
        <p:spPr bwMode="auto">
          <a:xfrm>
            <a:off x="3678238" y="360363"/>
            <a:ext cx="1547812" cy="703262"/>
          </a:xfrm>
          <a:prstGeom prst="rect">
            <a:avLst/>
          </a:prstGeom>
          <a:noFill/>
          <a:ln w="9525">
            <a:noFill/>
            <a:round/>
            <a:headEnd/>
            <a:tailEnd/>
          </a:ln>
          <a:effectLst/>
        </p:spPr>
        <p:txBody>
          <a:bodyPr wrap="none" lIns="90000" tIns="5724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sz="1400" b="1">
                <a:solidFill>
                  <a:srgbClr val="FFFFFF"/>
                </a:solidFill>
              </a:rPr>
              <a:t>Madrid-Barajas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sz="1400" b="1">
                <a:solidFill>
                  <a:srgbClr val="FFFFFF"/>
                </a:solidFill>
              </a:rPr>
              <a:t>International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sz="1400" b="1">
                <a:solidFill>
                  <a:srgbClr val="FFFFFF"/>
                </a:solidFill>
              </a:rPr>
              <a:t>Airport</a:t>
            </a:r>
          </a:p>
        </p:txBody>
      </p:sp>
      <p:sp>
        <p:nvSpPr>
          <p:cNvPr id="8201" name="AutoShape 8"/>
          <p:cNvSpPr>
            <a:spLocks/>
          </p:cNvSpPr>
          <p:nvPr/>
        </p:nvSpPr>
        <p:spPr bwMode="auto">
          <a:xfrm>
            <a:off x="8662988" y="2360613"/>
            <a:ext cx="1057275" cy="720725"/>
          </a:xfrm>
          <a:prstGeom prst="borderCallout1">
            <a:avLst>
              <a:gd name="adj1" fmla="val 27685"/>
              <a:gd name="adj2" fmla="val -8542"/>
              <a:gd name="adj3" fmla="val 162019"/>
              <a:gd name="adj4" fmla="val -7148"/>
            </a:avLst>
          </a:prstGeom>
          <a:noFill/>
          <a:ln w="36000">
            <a:solidFill>
              <a:srgbClr val="000080"/>
            </a:solidFill>
            <a:round/>
            <a:headEnd/>
            <a:tailEnd/>
          </a:ln>
          <a:effectLst/>
        </p:spPr>
        <p:txBody>
          <a:bodyPr wrap="none" anchor="ctr"/>
          <a:lstStyle/>
          <a:p>
            <a:endParaRPr lang="pt-PT" altLang="pt-PT"/>
          </a:p>
        </p:txBody>
      </p:sp>
      <p:sp>
        <p:nvSpPr>
          <p:cNvPr id="8202" name="Text Box 9"/>
          <p:cNvSpPr txBox="1">
            <a:spLocks noChangeArrowheads="1"/>
          </p:cNvSpPr>
          <p:nvPr/>
        </p:nvSpPr>
        <p:spPr bwMode="auto">
          <a:xfrm>
            <a:off x="8640763" y="2393950"/>
            <a:ext cx="1141412" cy="703263"/>
          </a:xfrm>
          <a:prstGeom prst="rect">
            <a:avLst/>
          </a:prstGeom>
          <a:noFill/>
          <a:ln w="9525">
            <a:noFill/>
            <a:round/>
            <a:headEnd/>
            <a:tailEnd/>
          </a:ln>
          <a:effectLst/>
        </p:spPr>
        <p:txBody>
          <a:bodyPr wrap="none" lIns="90000" tIns="5724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sz="1400" b="1">
                <a:solidFill>
                  <a:srgbClr val="FFFFFF"/>
                </a:solidFill>
              </a:rPr>
              <a:t>Torrejon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sz="1400" b="1">
                <a:solidFill>
                  <a:srgbClr val="FFFFFF"/>
                </a:solidFill>
              </a:rPr>
              <a:t>Private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PT" altLang="pt-PT" sz="1400" b="1">
                <a:solidFill>
                  <a:srgbClr val="FFFFFF"/>
                </a:solidFill>
              </a:rPr>
              <a:t>Airport</a:t>
            </a:r>
          </a:p>
        </p:txBody>
      </p:sp>
    </p:spTree>
  </p:cSld>
  <p:clrMapOvr>
    <a:masterClrMapping/>
  </p:clrMapOvr>
  <p:transition spd="med">
    <p:circl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2144713" y="2700338"/>
            <a:ext cx="6400800" cy="3600450"/>
          </a:xfrm>
          <a:prstGeom prst="rect">
            <a:avLst/>
          </a:prstGeom>
          <a:noFill/>
          <a:ln w="9525">
            <a:noFill/>
            <a:round/>
            <a:headEnd/>
            <a:tailEnd/>
          </a:ln>
          <a:effectLst/>
        </p:spPr>
      </p:pic>
      <p:pic>
        <p:nvPicPr>
          <p:cNvPr id="9219" name="Picture 3"/>
          <p:cNvPicPr>
            <a:picLocks noChangeAspect="1" noChangeArrowheads="1"/>
          </p:cNvPicPr>
          <p:nvPr/>
        </p:nvPicPr>
        <p:blipFill>
          <a:blip r:embed="rId4" cstate="print"/>
          <a:srcRect l="2452" r="1146"/>
          <a:stretch>
            <a:fillRect/>
          </a:stretch>
        </p:blipFill>
        <p:spPr bwMode="auto">
          <a:xfrm>
            <a:off x="8802688" y="242888"/>
            <a:ext cx="1547812" cy="800100"/>
          </a:xfrm>
          <a:prstGeom prst="rect">
            <a:avLst/>
          </a:prstGeom>
          <a:noFill/>
          <a:ln w="9525">
            <a:noFill/>
            <a:round/>
            <a:headEnd/>
            <a:tailEnd/>
          </a:ln>
          <a:effectLst/>
        </p:spPr>
      </p:pic>
      <p:sp>
        <p:nvSpPr>
          <p:cNvPr id="9220" name="Rectângulo 1"/>
          <p:cNvSpPr>
            <a:spLocks noChangeArrowheads="1"/>
          </p:cNvSpPr>
          <p:nvPr/>
        </p:nvSpPr>
        <p:spPr bwMode="auto">
          <a:xfrm>
            <a:off x="3427413" y="1187450"/>
            <a:ext cx="3836987" cy="60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pt-PT" altLang="pt-PT" sz="3600" b="1" dirty="0">
                <a:solidFill>
                  <a:schemeClr val="tx1"/>
                </a:solidFill>
                <a:effectLst>
                  <a:outerShdw blurRad="38100" dist="38100" dir="2700000" algn="tl">
                    <a:srgbClr val="000000">
                      <a:alpha val="43137"/>
                    </a:srgbClr>
                  </a:outerShdw>
                </a:effectLst>
              </a:rPr>
              <a:t>LOCAL PHOTOS</a:t>
            </a:r>
          </a:p>
        </p:txBody>
      </p:sp>
    </p:spTree>
  </p:cSld>
  <p:clrMapOvr>
    <a:masterClrMapping/>
  </p:clrMapOvr>
  <p:transition spd="med">
    <p:cover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cstate="print"/>
          <a:srcRect t="52380"/>
          <a:stretch>
            <a:fillRect/>
          </a:stretch>
        </p:blipFill>
        <p:spPr bwMode="auto">
          <a:xfrm>
            <a:off x="139700" y="466725"/>
            <a:ext cx="6537325" cy="3117850"/>
          </a:xfrm>
          <a:prstGeom prst="rect">
            <a:avLst/>
          </a:prstGeom>
          <a:noFill/>
          <a:ln w="9525">
            <a:noFill/>
            <a:round/>
            <a:headEnd/>
            <a:tailEnd/>
          </a:ln>
          <a:effectLst/>
        </p:spPr>
      </p:pic>
      <p:pic>
        <p:nvPicPr>
          <p:cNvPr id="10243" name="Picture 2"/>
          <p:cNvPicPr>
            <a:picLocks noChangeAspect="1" noChangeArrowheads="1"/>
          </p:cNvPicPr>
          <p:nvPr/>
        </p:nvPicPr>
        <p:blipFill>
          <a:blip r:embed="rId3" cstate="print"/>
          <a:srcRect b="51176"/>
          <a:stretch>
            <a:fillRect/>
          </a:stretch>
        </p:blipFill>
        <p:spPr bwMode="auto">
          <a:xfrm>
            <a:off x="120650" y="2025650"/>
            <a:ext cx="6643688" cy="4968875"/>
          </a:xfrm>
          <a:prstGeom prst="rect">
            <a:avLst/>
          </a:prstGeom>
          <a:noFill/>
          <a:ln w="9525">
            <a:noFill/>
            <a:round/>
            <a:headEnd/>
            <a:tailEnd/>
          </a:ln>
          <a:effectLst/>
        </p:spPr>
      </p:pic>
      <p:pic>
        <p:nvPicPr>
          <p:cNvPr id="10244" name="Picture 3"/>
          <p:cNvPicPr>
            <a:picLocks noChangeAspect="1" noChangeArrowheads="1"/>
          </p:cNvPicPr>
          <p:nvPr/>
        </p:nvPicPr>
        <p:blipFill>
          <a:blip r:embed="rId4" cstate="print"/>
          <a:srcRect/>
          <a:stretch>
            <a:fillRect/>
          </a:stretch>
        </p:blipFill>
        <p:spPr bwMode="auto">
          <a:xfrm>
            <a:off x="6858000" y="177800"/>
            <a:ext cx="3565525" cy="7091363"/>
          </a:xfrm>
          <a:prstGeom prst="rect">
            <a:avLst/>
          </a:prstGeom>
          <a:noFill/>
          <a:ln w="9525">
            <a:noFill/>
            <a:round/>
            <a:headEnd/>
            <a:tailEnd/>
          </a:ln>
          <a:effectLst/>
        </p:spPr>
      </p:pic>
    </p:spTree>
  </p:cSld>
  <p:clrMapOvr>
    <a:masterClrMapping/>
  </p:clrMapOvr>
  <p:transition spd="med">
    <p:cover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t-PT"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t-PT"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3505</TotalTime>
  <Words>1459</Words>
  <Application>Microsoft Office PowerPoint</Application>
  <PresentationFormat>Personalizado</PresentationFormat>
  <Paragraphs>281</Paragraphs>
  <Slides>42</Slides>
  <Notes>42</Notes>
  <HiddenSlides>0</HiddenSlides>
  <MMClips>0</MMClips>
  <ScaleCrop>false</ScaleCrop>
  <HeadingPairs>
    <vt:vector size="4" baseType="variant">
      <vt:variant>
        <vt:lpstr>Tema</vt:lpstr>
      </vt:variant>
      <vt:variant>
        <vt:i4>1</vt:i4>
      </vt:variant>
      <vt:variant>
        <vt:lpstr>Títulos de diapositiva</vt:lpstr>
      </vt:variant>
      <vt:variant>
        <vt:i4>42</vt:i4>
      </vt:variant>
    </vt:vector>
  </HeadingPairs>
  <TitlesOfParts>
    <vt:vector size="43" baseType="lpstr">
      <vt:lpstr>Tema do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cogedir cogedir</dc:creator>
  <cp:lastModifiedBy>www.intercambiosvirtuales.org</cp:lastModifiedBy>
  <cp:revision>142</cp:revision>
  <cp:lastPrinted>2015-07-15T09:36:02Z</cp:lastPrinted>
  <dcterms:created xsi:type="dcterms:W3CDTF">2015-07-08T16:57:59Z</dcterms:created>
  <dcterms:modified xsi:type="dcterms:W3CDTF">2017-07-23T17:42:38Z</dcterms:modified>
</cp:coreProperties>
</file>